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9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10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11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1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7" r:id="rId2"/>
    <p:sldMasterId id="2147483685" r:id="rId3"/>
    <p:sldMasterId id="2147483699" r:id="rId4"/>
    <p:sldMasterId id="2147483661" r:id="rId5"/>
    <p:sldMasterId id="2147483673" r:id="rId6"/>
    <p:sldMasterId id="2147483701" r:id="rId7"/>
    <p:sldMasterId id="2147483706" r:id="rId8"/>
    <p:sldMasterId id="2147483711" r:id="rId9"/>
    <p:sldMasterId id="2147483716" r:id="rId10"/>
    <p:sldMasterId id="2147483721" r:id="rId11"/>
    <p:sldMasterId id="2147483726" r:id="rId12"/>
    <p:sldMasterId id="2147483731" r:id="rId13"/>
    <p:sldMasterId id="2147483736" r:id="rId14"/>
    <p:sldMasterId id="2147483741" r:id="rId15"/>
    <p:sldMasterId id="2147483746" r:id="rId16"/>
  </p:sldMasterIdLst>
  <p:notesMasterIdLst>
    <p:notesMasterId r:id="rId27"/>
  </p:notesMasterIdLst>
  <p:sldIdLst>
    <p:sldId id="257" r:id="rId17"/>
    <p:sldId id="258" r:id="rId18"/>
    <p:sldId id="267" r:id="rId19"/>
    <p:sldId id="260" r:id="rId20"/>
    <p:sldId id="268" r:id="rId21"/>
    <p:sldId id="262" r:id="rId22"/>
    <p:sldId id="263" r:id="rId23"/>
    <p:sldId id="264" r:id="rId24"/>
    <p:sldId id="265" r:id="rId25"/>
    <p:sldId id="26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AA28"/>
    <a:srgbClr val="032646"/>
    <a:srgbClr val="1E26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4ACE5E-14B1-645A-70BF-79B06CCF7578}" v="1250" dt="2025-12-11T22:08:49.734"/>
    <p1510:client id="{6D95DC79-6FA7-4743-40A1-0D8622F3AB06}" v="155" dt="2025-12-12T02:36:34.939"/>
    <p1510:client id="{B9FE3592-2135-0132-A783-8942283C04DD}" v="211" dt="2025-12-11T19:09:16.871"/>
    <p1510:client id="{FA0201EC-4726-4AC8-E325-71DCBF6114DE}" v="392" dt="2025-12-10T15:07:11.5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5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4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Marino Barrientos" userId="S::jm00020@mail.wvu.edu::9b12cbc2-8812-4a2b-bca3-8dac55e17fbb" providerId="AD" clId="Web-{624ACE5E-14B1-645A-70BF-79B06CCF7578}"/>
    <pc:docChg chg="addSld delSld modSld">
      <pc:chgData name="Juan Marino Barrientos" userId="S::jm00020@mail.wvu.edu::9b12cbc2-8812-4a2b-bca3-8dac55e17fbb" providerId="AD" clId="Web-{624ACE5E-14B1-645A-70BF-79B06CCF7578}" dt="2025-12-11T22:08:49.734" v="1098" actId="1076"/>
      <pc:docMkLst>
        <pc:docMk/>
      </pc:docMkLst>
      <pc:sldChg chg="modSp">
        <pc:chgData name="Juan Marino Barrientos" userId="S::jm00020@mail.wvu.edu::9b12cbc2-8812-4a2b-bca3-8dac55e17fbb" providerId="AD" clId="Web-{624ACE5E-14B1-645A-70BF-79B06CCF7578}" dt="2025-12-11T22:08:17.046" v="1094" actId="20577"/>
        <pc:sldMkLst>
          <pc:docMk/>
          <pc:sldMk cId="3361198373" sldId="257"/>
        </pc:sldMkLst>
        <pc:spChg chg="mod">
          <ac:chgData name="Juan Marino Barrientos" userId="S::jm00020@mail.wvu.edu::9b12cbc2-8812-4a2b-bca3-8dac55e17fbb" providerId="AD" clId="Web-{624ACE5E-14B1-645A-70BF-79B06CCF7578}" dt="2025-12-11T22:08:17.046" v="1094" actId="20577"/>
          <ac:spMkLst>
            <pc:docMk/>
            <pc:sldMk cId="3361198373" sldId="257"/>
            <ac:spMk id="2" creationId="{2DB5073D-A581-0E71-CB2C-BA1190D3AC27}"/>
          </ac:spMkLst>
        </pc:spChg>
      </pc:sldChg>
      <pc:sldChg chg="modSp">
        <pc:chgData name="Juan Marino Barrientos" userId="S::jm00020@mail.wvu.edu::9b12cbc2-8812-4a2b-bca3-8dac55e17fbb" providerId="AD" clId="Web-{624ACE5E-14B1-645A-70BF-79B06CCF7578}" dt="2025-12-11T21:45:18.440" v="968" actId="20577"/>
        <pc:sldMkLst>
          <pc:docMk/>
          <pc:sldMk cId="2308570229" sldId="258"/>
        </pc:sldMkLst>
        <pc:spChg chg="mod">
          <ac:chgData name="Juan Marino Barrientos" userId="S::jm00020@mail.wvu.edu::9b12cbc2-8812-4a2b-bca3-8dac55e17fbb" providerId="AD" clId="Web-{624ACE5E-14B1-645A-70BF-79B06CCF7578}" dt="2025-12-11T21:45:18.440" v="968" actId="20577"/>
          <ac:spMkLst>
            <pc:docMk/>
            <pc:sldMk cId="2308570229" sldId="258"/>
            <ac:spMk id="2" creationId="{0F990636-BEAE-532B-90A1-9313E71A5281}"/>
          </ac:spMkLst>
        </pc:spChg>
        <pc:spChg chg="mod">
          <ac:chgData name="Juan Marino Barrientos" userId="S::jm00020@mail.wvu.edu::9b12cbc2-8812-4a2b-bca3-8dac55e17fbb" providerId="AD" clId="Web-{624ACE5E-14B1-645A-70BF-79B06CCF7578}" dt="2025-12-11T21:45:02.877" v="964" actId="20577"/>
          <ac:spMkLst>
            <pc:docMk/>
            <pc:sldMk cId="2308570229" sldId="258"/>
            <ac:spMk id="3" creationId="{2859FFDF-9685-B150-48E8-AE0DDDF9CFB4}"/>
          </ac:spMkLst>
        </pc:spChg>
        <pc:spChg chg="mod">
          <ac:chgData name="Juan Marino Barrientos" userId="S::jm00020@mail.wvu.edu::9b12cbc2-8812-4a2b-bca3-8dac55e17fbb" providerId="AD" clId="Web-{624ACE5E-14B1-645A-70BF-79B06CCF7578}" dt="2025-12-11T21:45:06.033" v="965" actId="1076"/>
          <ac:spMkLst>
            <pc:docMk/>
            <pc:sldMk cId="2308570229" sldId="258"/>
            <ac:spMk id="7" creationId="{6AF3DA7F-C750-6F6F-F26F-6A7CA754885A}"/>
          </ac:spMkLst>
        </pc:spChg>
        <pc:spChg chg="mod">
          <ac:chgData name="Juan Marino Barrientos" userId="S::jm00020@mail.wvu.edu::9b12cbc2-8812-4a2b-bca3-8dac55e17fbb" providerId="AD" clId="Web-{624ACE5E-14B1-645A-70BF-79B06CCF7578}" dt="2025-12-11T21:45:10.783" v="966" actId="1076"/>
          <ac:spMkLst>
            <pc:docMk/>
            <pc:sldMk cId="2308570229" sldId="258"/>
            <ac:spMk id="9" creationId="{28A7867F-8C45-D50E-6954-292D4588B621}"/>
          </ac:spMkLst>
        </pc:spChg>
        <pc:spChg chg="mod">
          <ac:chgData name="Juan Marino Barrientos" userId="S::jm00020@mail.wvu.edu::9b12cbc2-8812-4a2b-bca3-8dac55e17fbb" providerId="AD" clId="Web-{624ACE5E-14B1-645A-70BF-79B06CCF7578}" dt="2025-12-11T21:45:13.783" v="967" actId="1076"/>
          <ac:spMkLst>
            <pc:docMk/>
            <pc:sldMk cId="2308570229" sldId="258"/>
            <ac:spMk id="10" creationId="{6708EBE9-499E-32AC-E1D6-4C9A871A62A2}"/>
          </ac:spMkLst>
        </pc:spChg>
      </pc:sldChg>
      <pc:sldChg chg="addSp delSp modSp">
        <pc:chgData name="Juan Marino Barrientos" userId="S::jm00020@mail.wvu.edu::9b12cbc2-8812-4a2b-bca3-8dac55e17fbb" providerId="AD" clId="Web-{624ACE5E-14B1-645A-70BF-79B06CCF7578}" dt="2025-12-11T21:45:38.956" v="973" actId="20577"/>
        <pc:sldMkLst>
          <pc:docMk/>
          <pc:sldMk cId="527881660" sldId="260"/>
        </pc:sldMkLst>
        <pc:spChg chg="mod">
          <ac:chgData name="Juan Marino Barrientos" userId="S::jm00020@mail.wvu.edu::9b12cbc2-8812-4a2b-bca3-8dac55e17fbb" providerId="AD" clId="Web-{624ACE5E-14B1-645A-70BF-79B06CCF7578}" dt="2025-12-11T21:45:30.456" v="971" actId="20577"/>
          <ac:spMkLst>
            <pc:docMk/>
            <pc:sldMk cId="527881660" sldId="260"/>
            <ac:spMk id="2" creationId="{4416AA7F-3EA9-55DF-1776-33F1ECCCDDB0}"/>
          </ac:spMkLst>
        </pc:spChg>
        <pc:spChg chg="del">
          <ac:chgData name="Juan Marino Barrientos" userId="S::jm00020@mail.wvu.edu::9b12cbc2-8812-4a2b-bca3-8dac55e17fbb" providerId="AD" clId="Web-{624ACE5E-14B1-645A-70BF-79B06CCF7578}" dt="2025-12-11T19:19:01.615" v="21"/>
          <ac:spMkLst>
            <pc:docMk/>
            <pc:sldMk cId="527881660" sldId="260"/>
            <ac:spMk id="3" creationId="{FEC75CCD-5210-EADE-8A2F-91DA23F12DF7}"/>
          </ac:spMkLst>
        </pc:spChg>
        <pc:spChg chg="add mod">
          <ac:chgData name="Juan Marino Barrientos" userId="S::jm00020@mail.wvu.edu::9b12cbc2-8812-4a2b-bca3-8dac55e17fbb" providerId="AD" clId="Web-{624ACE5E-14B1-645A-70BF-79B06CCF7578}" dt="2025-12-11T21:45:38.956" v="973" actId="20577"/>
          <ac:spMkLst>
            <pc:docMk/>
            <pc:sldMk cId="527881660" sldId="260"/>
            <ac:spMk id="5" creationId="{B14FF7BF-3EA1-BCE8-B888-9CCB254AD176}"/>
          </ac:spMkLst>
        </pc:spChg>
        <pc:spChg chg="add del mod">
          <ac:chgData name="Juan Marino Barrientos" userId="S::jm00020@mail.wvu.edu::9b12cbc2-8812-4a2b-bca3-8dac55e17fbb" providerId="AD" clId="Web-{624ACE5E-14B1-645A-70BF-79B06CCF7578}" dt="2025-12-11T20:31:11.650" v="42"/>
          <ac:spMkLst>
            <pc:docMk/>
            <pc:sldMk cId="527881660" sldId="260"/>
            <ac:spMk id="6" creationId="{4F733C1A-E45C-B5CB-42E5-280212581A1F}"/>
          </ac:spMkLst>
        </pc:spChg>
        <pc:graphicFrameChg chg="add del mod ord modGraphic">
          <ac:chgData name="Juan Marino Barrientos" userId="S::jm00020@mail.wvu.edu::9b12cbc2-8812-4a2b-bca3-8dac55e17fbb" providerId="AD" clId="Web-{624ACE5E-14B1-645A-70BF-79B06CCF7578}" dt="2025-12-11T20:30:50.447" v="41"/>
          <ac:graphicFrameMkLst>
            <pc:docMk/>
            <pc:sldMk cId="527881660" sldId="260"/>
            <ac:graphicFrameMk id="7" creationId="{7BF96929-BA8E-903B-1992-AA12840C5B57}"/>
          </ac:graphicFrameMkLst>
        </pc:graphicFrameChg>
        <pc:graphicFrameChg chg="add mod ord modGraphic">
          <ac:chgData name="Juan Marino Barrientos" userId="S::jm00020@mail.wvu.edu::9b12cbc2-8812-4a2b-bca3-8dac55e17fbb" providerId="AD" clId="Web-{624ACE5E-14B1-645A-70BF-79B06CCF7578}" dt="2025-12-11T20:33:20.825" v="73" actId="1076"/>
          <ac:graphicFrameMkLst>
            <pc:docMk/>
            <pc:sldMk cId="527881660" sldId="260"/>
            <ac:graphicFrameMk id="14" creationId="{846E8A39-841F-4268-2E8F-029F2F4E499E}"/>
          </ac:graphicFrameMkLst>
        </pc:graphicFrameChg>
        <pc:picChg chg="add del mod ord">
          <ac:chgData name="Juan Marino Barrientos" userId="S::jm00020@mail.wvu.edu::9b12cbc2-8812-4a2b-bca3-8dac55e17fbb" providerId="AD" clId="Web-{624ACE5E-14B1-645A-70BF-79B06CCF7578}" dt="2025-12-11T20:22:55.147" v="34"/>
          <ac:picMkLst>
            <pc:docMk/>
            <pc:sldMk cId="527881660" sldId="260"/>
            <ac:picMk id="4" creationId="{A5FCB490-71E4-8F90-B176-F22BAC5F1DBA}"/>
          </ac:picMkLst>
        </pc:picChg>
      </pc:sldChg>
      <pc:sldChg chg="modSp del">
        <pc:chgData name="Juan Marino Barrientos" userId="S::jm00020@mail.wvu.edu::9b12cbc2-8812-4a2b-bca3-8dac55e17fbb" providerId="AD" clId="Web-{624ACE5E-14B1-645A-70BF-79B06CCF7578}" dt="2025-12-11T20:34:52.560" v="80"/>
        <pc:sldMkLst>
          <pc:docMk/>
          <pc:sldMk cId="4088464718" sldId="261"/>
        </pc:sldMkLst>
        <pc:spChg chg="mod">
          <ac:chgData name="Juan Marino Barrientos" userId="S::jm00020@mail.wvu.edu::9b12cbc2-8812-4a2b-bca3-8dac55e17fbb" providerId="AD" clId="Web-{624ACE5E-14B1-645A-70BF-79B06CCF7578}" dt="2025-12-11T20:34:49.654" v="77" actId="20577"/>
          <ac:spMkLst>
            <pc:docMk/>
            <pc:sldMk cId="4088464718" sldId="261"/>
            <ac:spMk id="2" creationId="{C7462B1A-6482-1008-C874-1145F4B16637}"/>
          </ac:spMkLst>
        </pc:spChg>
      </pc:sldChg>
      <pc:sldChg chg="addSp modSp mod modClrScheme chgLayout">
        <pc:chgData name="Juan Marino Barrientos" userId="S::jm00020@mail.wvu.edu::9b12cbc2-8812-4a2b-bca3-8dac55e17fbb" providerId="AD" clId="Web-{624ACE5E-14B1-645A-70BF-79B06CCF7578}" dt="2025-12-11T21:49:26.260" v="982" actId="20577"/>
        <pc:sldMkLst>
          <pc:docMk/>
          <pc:sldMk cId="933950942" sldId="262"/>
        </pc:sldMkLst>
        <pc:spChg chg="mod ord">
          <ac:chgData name="Juan Marino Barrientos" userId="S::jm00020@mail.wvu.edu::9b12cbc2-8812-4a2b-bca3-8dac55e17fbb" providerId="AD" clId="Web-{624ACE5E-14B1-645A-70BF-79B06CCF7578}" dt="2025-12-11T21:49:23.369" v="981" actId="20577"/>
          <ac:spMkLst>
            <pc:docMk/>
            <pc:sldMk cId="933950942" sldId="262"/>
            <ac:spMk id="2" creationId="{86E5BEF7-04E6-4D04-EA6A-856E11585D40}"/>
          </ac:spMkLst>
        </pc:spChg>
        <pc:spChg chg="mod ord">
          <ac:chgData name="Juan Marino Barrientos" userId="S::jm00020@mail.wvu.edu::9b12cbc2-8812-4a2b-bca3-8dac55e17fbb" providerId="AD" clId="Web-{624ACE5E-14B1-645A-70BF-79B06CCF7578}" dt="2025-12-11T21:49:17.837" v="978" actId="20577"/>
          <ac:spMkLst>
            <pc:docMk/>
            <pc:sldMk cId="933950942" sldId="262"/>
            <ac:spMk id="3" creationId="{64D07FDE-F6FA-2403-0B09-85A7967E3CEB}"/>
          </ac:spMkLst>
        </pc:spChg>
        <pc:spChg chg="add mod ord">
          <ac:chgData name="Juan Marino Barrientos" userId="S::jm00020@mail.wvu.edu::9b12cbc2-8812-4a2b-bca3-8dac55e17fbb" providerId="AD" clId="Web-{624ACE5E-14B1-645A-70BF-79B06CCF7578}" dt="2025-12-11T21:49:26.260" v="982" actId="20577"/>
          <ac:spMkLst>
            <pc:docMk/>
            <pc:sldMk cId="933950942" sldId="262"/>
            <ac:spMk id="4" creationId="{8E6F0EA6-62B6-95AC-C7C1-CEC344362589}"/>
          </ac:spMkLst>
        </pc:spChg>
      </pc:sldChg>
      <pc:sldChg chg="addSp modSp">
        <pc:chgData name="Juan Marino Barrientos" userId="S::jm00020@mail.wvu.edu::9b12cbc2-8812-4a2b-bca3-8dac55e17fbb" providerId="AD" clId="Web-{624ACE5E-14B1-645A-70BF-79B06CCF7578}" dt="2025-12-11T21:49:39.010" v="984" actId="20577"/>
        <pc:sldMkLst>
          <pc:docMk/>
          <pc:sldMk cId="1423884211" sldId="263"/>
        </pc:sldMkLst>
        <pc:spChg chg="mod">
          <ac:chgData name="Juan Marino Barrientos" userId="S::jm00020@mail.wvu.edu::9b12cbc2-8812-4a2b-bca3-8dac55e17fbb" providerId="AD" clId="Web-{624ACE5E-14B1-645A-70BF-79B06CCF7578}" dt="2025-12-11T21:49:39.010" v="984" actId="20577"/>
          <ac:spMkLst>
            <pc:docMk/>
            <pc:sldMk cId="1423884211" sldId="263"/>
            <ac:spMk id="2" creationId="{3296D10F-5594-7017-28DA-3D2D8A47D7D3}"/>
          </ac:spMkLst>
        </pc:spChg>
        <pc:spChg chg="mod">
          <ac:chgData name="Juan Marino Barrientos" userId="S::jm00020@mail.wvu.edu::9b12cbc2-8812-4a2b-bca3-8dac55e17fbb" providerId="AD" clId="Web-{624ACE5E-14B1-645A-70BF-79B06CCF7578}" dt="2025-12-11T21:44:44.095" v="961" actId="20577"/>
          <ac:spMkLst>
            <pc:docMk/>
            <pc:sldMk cId="1423884211" sldId="263"/>
            <ac:spMk id="3" creationId="{72DC81D9-684B-7C23-6A19-9A54DE4487C3}"/>
          </ac:spMkLst>
        </pc:spChg>
        <pc:spChg chg="add mod">
          <ac:chgData name="Juan Marino Barrientos" userId="S::jm00020@mail.wvu.edu::9b12cbc2-8812-4a2b-bca3-8dac55e17fbb" providerId="AD" clId="Web-{624ACE5E-14B1-645A-70BF-79B06CCF7578}" dt="2025-12-11T21:02:39.136" v="170" actId="20577"/>
          <ac:spMkLst>
            <pc:docMk/>
            <pc:sldMk cId="1423884211" sldId="263"/>
            <ac:spMk id="4" creationId="{4AD58EF3-ADC8-D348-E119-A90902EB51C3}"/>
          </ac:spMkLst>
        </pc:spChg>
      </pc:sldChg>
      <pc:sldChg chg="addSp modSp">
        <pc:chgData name="Juan Marino Barrientos" userId="S::jm00020@mail.wvu.edu::9b12cbc2-8812-4a2b-bca3-8dac55e17fbb" providerId="AD" clId="Web-{624ACE5E-14B1-645A-70BF-79B06CCF7578}" dt="2025-12-11T21:44:29.485" v="960" actId="20577"/>
        <pc:sldMkLst>
          <pc:docMk/>
          <pc:sldMk cId="3052312434" sldId="264"/>
        </pc:sldMkLst>
        <pc:spChg chg="mod">
          <ac:chgData name="Juan Marino Barrientos" userId="S::jm00020@mail.wvu.edu::9b12cbc2-8812-4a2b-bca3-8dac55e17fbb" providerId="AD" clId="Web-{624ACE5E-14B1-645A-70BF-79B06CCF7578}" dt="2025-12-11T21:31:56.322" v="524" actId="20577"/>
          <ac:spMkLst>
            <pc:docMk/>
            <pc:sldMk cId="3052312434" sldId="264"/>
            <ac:spMk id="2" creationId="{1CEE355E-0AD8-5672-220B-E0650EDD5C8A}"/>
          </ac:spMkLst>
        </pc:spChg>
        <pc:spChg chg="mod">
          <ac:chgData name="Juan Marino Barrientos" userId="S::jm00020@mail.wvu.edu::9b12cbc2-8812-4a2b-bca3-8dac55e17fbb" providerId="AD" clId="Web-{624ACE5E-14B1-645A-70BF-79B06CCF7578}" dt="2025-12-11T21:44:29.485" v="960" actId="20577"/>
          <ac:spMkLst>
            <pc:docMk/>
            <pc:sldMk cId="3052312434" sldId="264"/>
            <ac:spMk id="3" creationId="{78614066-3B65-EFDB-EFFF-8515E4852CF9}"/>
          </ac:spMkLst>
        </pc:spChg>
        <pc:spChg chg="add mod">
          <ac:chgData name="Juan Marino Barrientos" userId="S::jm00020@mail.wvu.edu::9b12cbc2-8812-4a2b-bca3-8dac55e17fbb" providerId="AD" clId="Web-{624ACE5E-14B1-645A-70BF-79B06CCF7578}" dt="2025-12-11T21:34:46.464" v="559" actId="1076"/>
          <ac:spMkLst>
            <pc:docMk/>
            <pc:sldMk cId="3052312434" sldId="264"/>
            <ac:spMk id="5" creationId="{AEC19A93-6B04-0A7C-414A-F90A1946D2E0}"/>
          </ac:spMkLst>
        </pc:spChg>
        <pc:graphicFrameChg chg="add mod modGraphic">
          <ac:chgData name="Juan Marino Barrientos" userId="S::jm00020@mail.wvu.edu::9b12cbc2-8812-4a2b-bca3-8dac55e17fbb" providerId="AD" clId="Web-{624ACE5E-14B1-645A-70BF-79B06CCF7578}" dt="2025-12-11T21:39:26.530" v="942"/>
          <ac:graphicFrameMkLst>
            <pc:docMk/>
            <pc:sldMk cId="3052312434" sldId="264"/>
            <ac:graphicFrameMk id="6" creationId="{BE803CC9-796A-4466-9E38-DAD299783FA4}"/>
          </ac:graphicFrameMkLst>
        </pc:graphicFrameChg>
        <pc:picChg chg="add mod">
          <ac:chgData name="Juan Marino Barrientos" userId="S::jm00020@mail.wvu.edu::9b12cbc2-8812-4a2b-bca3-8dac55e17fbb" providerId="AD" clId="Web-{624ACE5E-14B1-645A-70BF-79B06CCF7578}" dt="2025-12-11T21:34:41.698" v="558" actId="1076"/>
          <ac:picMkLst>
            <pc:docMk/>
            <pc:sldMk cId="3052312434" sldId="264"/>
            <ac:picMk id="4" creationId="{22BE06D2-05A1-1455-F1CF-96744BF87B13}"/>
          </ac:picMkLst>
        </pc:picChg>
      </pc:sldChg>
      <pc:sldChg chg="addSp modSp">
        <pc:chgData name="Juan Marino Barrientos" userId="S::jm00020@mail.wvu.edu::9b12cbc2-8812-4a2b-bca3-8dac55e17fbb" providerId="AD" clId="Web-{624ACE5E-14B1-645A-70BF-79B06CCF7578}" dt="2025-12-11T21:44:22.625" v="958" actId="14100"/>
        <pc:sldMkLst>
          <pc:docMk/>
          <pc:sldMk cId="3829888351" sldId="265"/>
        </pc:sldMkLst>
        <pc:spChg chg="mod">
          <ac:chgData name="Juan Marino Barrientos" userId="S::jm00020@mail.wvu.edu::9b12cbc2-8812-4a2b-bca3-8dac55e17fbb" providerId="AD" clId="Web-{624ACE5E-14B1-645A-70BF-79B06CCF7578}" dt="2025-12-11T21:13:54.379" v="331" actId="1076"/>
          <ac:spMkLst>
            <pc:docMk/>
            <pc:sldMk cId="3829888351" sldId="265"/>
            <ac:spMk id="2" creationId="{CBC2DE88-3D69-1D4B-B79C-69CF63A5B40C}"/>
          </ac:spMkLst>
        </pc:spChg>
        <pc:spChg chg="mod">
          <ac:chgData name="Juan Marino Barrientos" userId="S::jm00020@mail.wvu.edu::9b12cbc2-8812-4a2b-bca3-8dac55e17fbb" providerId="AD" clId="Web-{624ACE5E-14B1-645A-70BF-79B06CCF7578}" dt="2025-12-11T21:44:16.625" v="957" actId="20577"/>
          <ac:spMkLst>
            <pc:docMk/>
            <pc:sldMk cId="3829888351" sldId="265"/>
            <ac:spMk id="3" creationId="{0B6A83C1-58BE-4844-40F8-34CD53EEC885}"/>
          </ac:spMkLst>
        </pc:spChg>
        <pc:spChg chg="add mod">
          <ac:chgData name="Juan Marino Barrientos" userId="S::jm00020@mail.wvu.edu::9b12cbc2-8812-4a2b-bca3-8dac55e17fbb" providerId="AD" clId="Web-{624ACE5E-14B1-645A-70BF-79B06CCF7578}" dt="2025-12-11T21:14:04.160" v="333" actId="1076"/>
          <ac:spMkLst>
            <pc:docMk/>
            <pc:sldMk cId="3829888351" sldId="265"/>
            <ac:spMk id="5" creationId="{4F7E66C1-FAC9-011E-56E3-137677396583}"/>
          </ac:spMkLst>
        </pc:spChg>
        <pc:spChg chg="add mod">
          <ac:chgData name="Juan Marino Barrientos" userId="S::jm00020@mail.wvu.edu::9b12cbc2-8812-4a2b-bca3-8dac55e17fbb" providerId="AD" clId="Web-{624ACE5E-14B1-645A-70BF-79B06CCF7578}" dt="2025-12-11T21:44:22.625" v="958" actId="14100"/>
          <ac:spMkLst>
            <pc:docMk/>
            <pc:sldMk cId="3829888351" sldId="265"/>
            <ac:spMk id="7" creationId="{F6C98F2D-3934-E122-E19B-8CC04E56EB88}"/>
          </ac:spMkLst>
        </pc:spChg>
        <pc:picChg chg="add mod">
          <ac:chgData name="Juan Marino Barrientos" userId="S::jm00020@mail.wvu.edu::9b12cbc2-8812-4a2b-bca3-8dac55e17fbb" providerId="AD" clId="Web-{624ACE5E-14B1-645A-70BF-79B06CCF7578}" dt="2025-12-11T21:13:40.363" v="328" actId="1076"/>
          <ac:picMkLst>
            <pc:docMk/>
            <pc:sldMk cId="3829888351" sldId="265"/>
            <ac:picMk id="4" creationId="{116D460F-3116-92A5-FAE5-0ED5A2FEC11B}"/>
          </ac:picMkLst>
        </pc:picChg>
      </pc:sldChg>
      <pc:sldChg chg="addSp modSp mod modClrScheme chgLayout">
        <pc:chgData name="Juan Marino Barrientos" userId="S::jm00020@mail.wvu.edu::9b12cbc2-8812-4a2b-bca3-8dac55e17fbb" providerId="AD" clId="Web-{624ACE5E-14B1-645A-70BF-79B06CCF7578}" dt="2025-12-11T22:05:29.263" v="1093" actId="14100"/>
        <pc:sldMkLst>
          <pc:docMk/>
          <pc:sldMk cId="457247204" sldId="266"/>
        </pc:sldMkLst>
        <pc:spChg chg="mod ord">
          <ac:chgData name="Juan Marino Barrientos" userId="S::jm00020@mail.wvu.edu::9b12cbc2-8812-4a2b-bca3-8dac55e17fbb" providerId="AD" clId="Web-{624ACE5E-14B1-645A-70BF-79B06CCF7578}" dt="2025-12-11T21:14:59.759" v="348"/>
          <ac:spMkLst>
            <pc:docMk/>
            <pc:sldMk cId="457247204" sldId="266"/>
            <ac:spMk id="2" creationId="{D2CE940D-0BEE-4B65-4786-DD92996E4383}"/>
          </ac:spMkLst>
        </pc:spChg>
        <pc:spChg chg="mod ord">
          <ac:chgData name="Juan Marino Barrientos" userId="S::jm00020@mail.wvu.edu::9b12cbc2-8812-4a2b-bca3-8dac55e17fbb" providerId="AD" clId="Web-{624ACE5E-14B1-645A-70BF-79B06CCF7578}" dt="2025-12-11T22:05:29.263" v="1093" actId="14100"/>
          <ac:spMkLst>
            <pc:docMk/>
            <pc:sldMk cId="457247204" sldId="266"/>
            <ac:spMk id="3" creationId="{420EBBFD-CE68-48E8-9269-3265A2CAD839}"/>
          </ac:spMkLst>
        </pc:spChg>
        <pc:spChg chg="add mod ord">
          <ac:chgData name="Juan Marino Barrientos" userId="S::jm00020@mail.wvu.edu::9b12cbc2-8812-4a2b-bca3-8dac55e17fbb" providerId="AD" clId="Web-{624ACE5E-14B1-645A-70BF-79B06CCF7578}" dt="2025-12-11T21:20:00.053" v="516" actId="20577"/>
          <ac:spMkLst>
            <pc:docMk/>
            <pc:sldMk cId="457247204" sldId="266"/>
            <ac:spMk id="4" creationId="{3424D15C-0B6A-DA26-24F9-5E4B7C29CEE1}"/>
          </ac:spMkLst>
        </pc:spChg>
      </pc:sldChg>
      <pc:sldChg chg="addSp delSp modSp">
        <pc:chgData name="Juan Marino Barrientos" userId="S::jm00020@mail.wvu.edu::9b12cbc2-8812-4a2b-bca3-8dac55e17fbb" providerId="AD" clId="Web-{624ACE5E-14B1-645A-70BF-79B06CCF7578}" dt="2025-12-11T22:08:49.734" v="1098" actId="1076"/>
        <pc:sldMkLst>
          <pc:docMk/>
          <pc:sldMk cId="2523019800" sldId="267"/>
        </pc:sldMkLst>
        <pc:spChg chg="mod">
          <ac:chgData name="Juan Marino Barrientos" userId="S::jm00020@mail.wvu.edu::9b12cbc2-8812-4a2b-bca3-8dac55e17fbb" providerId="AD" clId="Web-{624ACE5E-14B1-645A-70BF-79B06CCF7578}" dt="2025-12-11T22:08:49.734" v="1098" actId="1076"/>
          <ac:spMkLst>
            <pc:docMk/>
            <pc:sldMk cId="2523019800" sldId="267"/>
            <ac:spMk id="2" creationId="{0C717310-0E40-F712-2C48-E3768B73EAC5}"/>
          </ac:spMkLst>
        </pc:spChg>
        <pc:spChg chg="del">
          <ac:chgData name="Juan Marino Barrientos" userId="S::jm00020@mail.wvu.edu::9b12cbc2-8812-4a2b-bca3-8dac55e17fbb" providerId="AD" clId="Web-{624ACE5E-14B1-645A-70BF-79B06CCF7578}" dt="2025-12-11T20:29:34.289" v="35"/>
          <ac:spMkLst>
            <pc:docMk/>
            <pc:sldMk cId="2523019800" sldId="267"/>
            <ac:spMk id="3" creationId="{1DFC8009-CE37-1D2B-3F6E-A6BBF96109D8}"/>
          </ac:spMkLst>
        </pc:spChg>
        <pc:spChg chg="mod">
          <ac:chgData name="Juan Marino Barrientos" userId="S::jm00020@mail.wvu.edu::9b12cbc2-8812-4a2b-bca3-8dac55e17fbb" providerId="AD" clId="Web-{624ACE5E-14B1-645A-70BF-79B06CCF7578}" dt="2025-12-11T21:45:22.096" v="969" actId="20577"/>
          <ac:spMkLst>
            <pc:docMk/>
            <pc:sldMk cId="2523019800" sldId="267"/>
            <ac:spMk id="4" creationId="{83B31E49-97EF-F645-8064-9A4E4F0A0C54}"/>
          </ac:spMkLst>
        </pc:spChg>
        <pc:spChg chg="add mod">
          <ac:chgData name="Juan Marino Barrientos" userId="S::jm00020@mail.wvu.edu::9b12cbc2-8812-4a2b-bca3-8dac55e17fbb" providerId="AD" clId="Web-{624ACE5E-14B1-645A-70BF-79B06CCF7578}" dt="2025-12-11T22:04:59.997" v="1088" actId="1076"/>
          <ac:spMkLst>
            <pc:docMk/>
            <pc:sldMk cId="2523019800" sldId="267"/>
            <ac:spMk id="8" creationId="{5F512542-9B50-D2BB-4618-37E9706B6AA1}"/>
          </ac:spMkLst>
        </pc:spChg>
        <pc:spChg chg="add mod">
          <ac:chgData name="Juan Marino Barrientos" userId="S::jm00020@mail.wvu.edu::9b12cbc2-8812-4a2b-bca3-8dac55e17fbb" providerId="AD" clId="Web-{624ACE5E-14B1-645A-70BF-79B06CCF7578}" dt="2025-12-11T22:05:02.887" v="1089" actId="1076"/>
          <ac:spMkLst>
            <pc:docMk/>
            <pc:sldMk cId="2523019800" sldId="267"/>
            <ac:spMk id="9" creationId="{B838D337-46A2-B6D7-3A14-397A6A49DB16}"/>
          </ac:spMkLst>
        </pc:spChg>
        <pc:spChg chg="add mod">
          <ac:chgData name="Juan Marino Barrientos" userId="S::jm00020@mail.wvu.edu::9b12cbc2-8812-4a2b-bca3-8dac55e17fbb" providerId="AD" clId="Web-{624ACE5E-14B1-645A-70BF-79B06CCF7578}" dt="2025-12-11T22:05:05.043" v="1090" actId="1076"/>
          <ac:spMkLst>
            <pc:docMk/>
            <pc:sldMk cId="2523019800" sldId="267"/>
            <ac:spMk id="10" creationId="{05DD694A-8977-D071-D960-8FF97CF4B0E7}"/>
          </ac:spMkLst>
        </pc:spChg>
        <pc:picChg chg="add mod ord">
          <ac:chgData name="Juan Marino Barrientos" userId="S::jm00020@mail.wvu.edu::9b12cbc2-8812-4a2b-bca3-8dac55e17fbb" providerId="AD" clId="Web-{624ACE5E-14B1-645A-70BF-79B06CCF7578}" dt="2025-12-11T22:04:54.168" v="1087" actId="1076"/>
          <ac:picMkLst>
            <pc:docMk/>
            <pc:sldMk cId="2523019800" sldId="267"/>
            <ac:picMk id="5" creationId="{14AAB0BD-7B00-AD91-9B31-F76633A5B990}"/>
          </ac:picMkLst>
        </pc:picChg>
        <pc:picChg chg="add mod">
          <ac:chgData name="Juan Marino Barrientos" userId="S::jm00020@mail.wvu.edu::9b12cbc2-8812-4a2b-bca3-8dac55e17fbb" providerId="AD" clId="Web-{624ACE5E-14B1-645A-70BF-79B06CCF7578}" dt="2025-12-11T22:04:52.215" v="1086" actId="1076"/>
          <ac:picMkLst>
            <pc:docMk/>
            <pc:sldMk cId="2523019800" sldId="267"/>
            <ac:picMk id="6" creationId="{E629CF19-9D32-C8F0-EACB-4EFE659A403E}"/>
          </ac:picMkLst>
        </pc:picChg>
        <pc:picChg chg="add mod">
          <ac:chgData name="Juan Marino Barrientos" userId="S::jm00020@mail.wvu.edu::9b12cbc2-8812-4a2b-bca3-8dac55e17fbb" providerId="AD" clId="Web-{624ACE5E-14B1-645A-70BF-79B06CCF7578}" dt="2025-12-11T22:04:50.840" v="1085" actId="1076"/>
          <ac:picMkLst>
            <pc:docMk/>
            <pc:sldMk cId="2523019800" sldId="267"/>
            <ac:picMk id="7" creationId="{721147B1-78C1-7D24-8F4C-12CDBE72E511}"/>
          </ac:picMkLst>
        </pc:picChg>
      </pc:sldChg>
      <pc:sldChg chg="modSp new">
        <pc:chgData name="Juan Marino Barrientos" userId="S::jm00020@mail.wvu.edu::9b12cbc2-8812-4a2b-bca3-8dac55e17fbb" providerId="AD" clId="Web-{624ACE5E-14B1-645A-70BF-79B06CCF7578}" dt="2025-12-11T21:49:13.728" v="977" actId="20577"/>
        <pc:sldMkLst>
          <pc:docMk/>
          <pc:sldMk cId="3083246397" sldId="268"/>
        </pc:sldMkLst>
        <pc:spChg chg="mod">
          <ac:chgData name="Juan Marino Barrientos" userId="S::jm00020@mail.wvu.edu::9b12cbc2-8812-4a2b-bca3-8dac55e17fbb" providerId="AD" clId="Web-{624ACE5E-14B1-645A-70BF-79B06CCF7578}" dt="2025-12-11T21:49:10.228" v="976" actId="20577"/>
          <ac:spMkLst>
            <pc:docMk/>
            <pc:sldMk cId="3083246397" sldId="268"/>
            <ac:spMk id="2" creationId="{448AA5A5-3749-3BA9-9372-EF2417F580F5}"/>
          </ac:spMkLst>
        </pc:spChg>
        <pc:spChg chg="mod">
          <ac:chgData name="Juan Marino Barrientos" userId="S::jm00020@mail.wvu.edu::9b12cbc2-8812-4a2b-bca3-8dac55e17fbb" providerId="AD" clId="Web-{624ACE5E-14B1-645A-70BF-79B06CCF7578}" dt="2025-12-11T21:49:13.728" v="977" actId="20577"/>
          <ac:spMkLst>
            <pc:docMk/>
            <pc:sldMk cId="3083246397" sldId="268"/>
            <ac:spMk id="3" creationId="{E9F470C8-41AA-0363-0982-BC0E922DC8CC}"/>
          </ac:spMkLst>
        </pc:spChg>
        <pc:spChg chg="mod">
          <ac:chgData name="Juan Marino Barrientos" userId="S::jm00020@mail.wvu.edu::9b12cbc2-8812-4a2b-bca3-8dac55e17fbb" providerId="AD" clId="Web-{624ACE5E-14B1-645A-70BF-79B06CCF7578}" dt="2025-12-11T21:49:06.118" v="974" actId="20577"/>
          <ac:spMkLst>
            <pc:docMk/>
            <pc:sldMk cId="3083246397" sldId="268"/>
            <ac:spMk id="4" creationId="{905D5CE8-833D-78F9-50BD-A440A67833BC}"/>
          </ac:spMkLst>
        </pc:spChg>
      </pc:sldChg>
    </pc:docChg>
  </pc:docChgLst>
  <pc:docChgLst>
    <pc:chgData name="Juan Marino Barrientos" userId="S::jm00020@mail.wvu.edu::9b12cbc2-8812-4a2b-bca3-8dac55e17fbb" providerId="AD" clId="Web-{FA0201EC-4726-4AC8-E325-71DCBF6114DE}"/>
    <pc:docChg chg="addSld delSld modSld">
      <pc:chgData name="Juan Marino Barrientos" userId="S::jm00020@mail.wvu.edu::9b12cbc2-8812-4a2b-bca3-8dac55e17fbb" providerId="AD" clId="Web-{FA0201EC-4726-4AC8-E325-71DCBF6114DE}" dt="2025-12-10T15:07:11.517" v="377" actId="1076"/>
      <pc:docMkLst>
        <pc:docMk/>
      </pc:docMkLst>
      <pc:sldChg chg="addSp modSp">
        <pc:chgData name="Juan Marino Barrientos" userId="S::jm00020@mail.wvu.edu::9b12cbc2-8812-4a2b-bca3-8dac55e17fbb" providerId="AD" clId="Web-{FA0201EC-4726-4AC8-E325-71DCBF6114DE}" dt="2025-12-10T14:55:19.221" v="41" actId="20577"/>
        <pc:sldMkLst>
          <pc:docMk/>
          <pc:sldMk cId="3361198373" sldId="257"/>
        </pc:sldMkLst>
        <pc:spChg chg="mod">
          <ac:chgData name="Juan Marino Barrientos" userId="S::jm00020@mail.wvu.edu::9b12cbc2-8812-4a2b-bca3-8dac55e17fbb" providerId="AD" clId="Web-{FA0201EC-4726-4AC8-E325-71DCBF6114DE}" dt="2025-12-10T14:52:06.047" v="23" actId="20577"/>
          <ac:spMkLst>
            <pc:docMk/>
            <pc:sldMk cId="3361198373" sldId="257"/>
            <ac:spMk id="2" creationId="{2DB5073D-A581-0E71-CB2C-BA1190D3AC27}"/>
          </ac:spMkLst>
        </pc:spChg>
        <pc:spChg chg="mod">
          <ac:chgData name="Juan Marino Barrientos" userId="S::jm00020@mail.wvu.edu::9b12cbc2-8812-4a2b-bca3-8dac55e17fbb" providerId="AD" clId="Web-{FA0201EC-4726-4AC8-E325-71DCBF6114DE}" dt="2025-12-10T14:52:13.031" v="25" actId="20577"/>
          <ac:spMkLst>
            <pc:docMk/>
            <pc:sldMk cId="3361198373" sldId="257"/>
            <ac:spMk id="3" creationId="{6FA2E59A-546B-0954-FADF-CB43A2C6617F}"/>
          </ac:spMkLst>
        </pc:spChg>
        <pc:spChg chg="add mod">
          <ac:chgData name="Juan Marino Barrientos" userId="S::jm00020@mail.wvu.edu::9b12cbc2-8812-4a2b-bca3-8dac55e17fbb" providerId="AD" clId="Web-{FA0201EC-4726-4AC8-E325-71DCBF6114DE}" dt="2025-12-10T14:55:19.221" v="41" actId="20577"/>
          <ac:spMkLst>
            <pc:docMk/>
            <pc:sldMk cId="3361198373" sldId="257"/>
            <ac:spMk id="4" creationId="{D6091DD0-113C-363E-A4D0-84E369E82B1D}"/>
          </ac:spMkLst>
        </pc:spChg>
      </pc:sldChg>
      <pc:sldChg chg="modSp add del">
        <pc:chgData name="Juan Marino Barrientos" userId="S::jm00020@mail.wvu.edu::9b12cbc2-8812-4a2b-bca3-8dac55e17fbb" providerId="AD" clId="Web-{FA0201EC-4726-4AC8-E325-71DCBF6114DE}" dt="2025-12-10T15:07:11.517" v="377" actId="1076"/>
        <pc:sldMkLst>
          <pc:docMk/>
          <pc:sldMk cId="2308570229" sldId="258"/>
        </pc:sldMkLst>
        <pc:spChg chg="mod">
          <ac:chgData name="Juan Marino Barrientos" userId="S::jm00020@mail.wvu.edu::9b12cbc2-8812-4a2b-bca3-8dac55e17fbb" providerId="AD" clId="Web-{FA0201EC-4726-4AC8-E325-71DCBF6114DE}" dt="2025-12-10T14:59:28.909" v="52" actId="20577"/>
          <ac:spMkLst>
            <pc:docMk/>
            <pc:sldMk cId="2308570229" sldId="258"/>
            <ac:spMk id="2" creationId="{0F990636-BEAE-532B-90A1-9313E71A5281}"/>
          </ac:spMkLst>
        </pc:spChg>
        <pc:spChg chg="mod">
          <ac:chgData name="Juan Marino Barrientos" userId="S::jm00020@mail.wvu.edu::9b12cbc2-8812-4a2b-bca3-8dac55e17fbb" providerId="AD" clId="Web-{FA0201EC-4726-4AC8-E325-71DCBF6114DE}" dt="2025-12-10T15:07:11.517" v="377" actId="1076"/>
          <ac:spMkLst>
            <pc:docMk/>
            <pc:sldMk cId="2308570229" sldId="258"/>
            <ac:spMk id="3" creationId="{2859FFDF-9685-B150-48E8-AE0DDDF9CFB4}"/>
          </ac:spMkLst>
        </pc:spChg>
      </pc:sldChg>
      <pc:sldChg chg="modSp add replId">
        <pc:chgData name="Juan Marino Barrientos" userId="S::jm00020@mail.wvu.edu::9b12cbc2-8812-4a2b-bca3-8dac55e17fbb" providerId="AD" clId="Web-{FA0201EC-4726-4AC8-E325-71DCBF6114DE}" dt="2025-12-10T15:00:53.460" v="95" actId="20577"/>
        <pc:sldMkLst>
          <pc:docMk/>
          <pc:sldMk cId="527881660" sldId="260"/>
        </pc:sldMkLst>
        <pc:spChg chg="mod">
          <ac:chgData name="Juan Marino Barrientos" userId="S::jm00020@mail.wvu.edu::9b12cbc2-8812-4a2b-bca3-8dac55e17fbb" providerId="AD" clId="Web-{FA0201EC-4726-4AC8-E325-71DCBF6114DE}" dt="2025-12-10T15:00:53.460" v="95" actId="20577"/>
          <ac:spMkLst>
            <pc:docMk/>
            <pc:sldMk cId="527881660" sldId="260"/>
            <ac:spMk id="2" creationId="{4416AA7F-3EA9-55DF-1776-33F1ECCCDDB0}"/>
          </ac:spMkLst>
        </pc:spChg>
      </pc:sldChg>
      <pc:sldChg chg="modSp add replId">
        <pc:chgData name="Juan Marino Barrientos" userId="S::jm00020@mail.wvu.edu::9b12cbc2-8812-4a2b-bca3-8dac55e17fbb" providerId="AD" clId="Web-{FA0201EC-4726-4AC8-E325-71DCBF6114DE}" dt="2025-12-10T15:01:24.164" v="105" actId="20577"/>
        <pc:sldMkLst>
          <pc:docMk/>
          <pc:sldMk cId="933950942" sldId="262"/>
        </pc:sldMkLst>
        <pc:spChg chg="mod">
          <ac:chgData name="Juan Marino Barrientos" userId="S::jm00020@mail.wvu.edu::9b12cbc2-8812-4a2b-bca3-8dac55e17fbb" providerId="AD" clId="Web-{FA0201EC-4726-4AC8-E325-71DCBF6114DE}" dt="2025-12-10T15:01:24.164" v="105" actId="20577"/>
          <ac:spMkLst>
            <pc:docMk/>
            <pc:sldMk cId="933950942" sldId="262"/>
            <ac:spMk id="2" creationId="{86E5BEF7-04E6-4D04-EA6A-856E11585D40}"/>
          </ac:spMkLst>
        </pc:spChg>
      </pc:sldChg>
      <pc:sldChg chg="modSp add replId">
        <pc:chgData name="Juan Marino Barrientos" userId="S::jm00020@mail.wvu.edu::9b12cbc2-8812-4a2b-bca3-8dac55e17fbb" providerId="AD" clId="Web-{FA0201EC-4726-4AC8-E325-71DCBF6114DE}" dt="2025-12-10T15:01:42.368" v="124" actId="20577"/>
        <pc:sldMkLst>
          <pc:docMk/>
          <pc:sldMk cId="1423884211" sldId="263"/>
        </pc:sldMkLst>
        <pc:spChg chg="mod">
          <ac:chgData name="Juan Marino Barrientos" userId="S::jm00020@mail.wvu.edu::9b12cbc2-8812-4a2b-bca3-8dac55e17fbb" providerId="AD" clId="Web-{FA0201EC-4726-4AC8-E325-71DCBF6114DE}" dt="2025-12-10T15:01:42.368" v="124" actId="20577"/>
          <ac:spMkLst>
            <pc:docMk/>
            <pc:sldMk cId="1423884211" sldId="263"/>
            <ac:spMk id="2" creationId="{3296D10F-5594-7017-28DA-3D2D8A47D7D3}"/>
          </ac:spMkLst>
        </pc:spChg>
      </pc:sldChg>
      <pc:sldChg chg="modSp add replId">
        <pc:chgData name="Juan Marino Barrientos" userId="S::jm00020@mail.wvu.edu::9b12cbc2-8812-4a2b-bca3-8dac55e17fbb" providerId="AD" clId="Web-{FA0201EC-4726-4AC8-E325-71DCBF6114DE}" dt="2025-12-10T15:02:18.729" v="162" actId="20577"/>
        <pc:sldMkLst>
          <pc:docMk/>
          <pc:sldMk cId="3052312434" sldId="264"/>
        </pc:sldMkLst>
        <pc:spChg chg="mod">
          <ac:chgData name="Juan Marino Barrientos" userId="S::jm00020@mail.wvu.edu::9b12cbc2-8812-4a2b-bca3-8dac55e17fbb" providerId="AD" clId="Web-{FA0201EC-4726-4AC8-E325-71DCBF6114DE}" dt="2025-12-10T15:02:18.729" v="162" actId="20577"/>
          <ac:spMkLst>
            <pc:docMk/>
            <pc:sldMk cId="3052312434" sldId="264"/>
            <ac:spMk id="2" creationId="{1CEE355E-0AD8-5672-220B-E0650EDD5C8A}"/>
          </ac:spMkLst>
        </pc:spChg>
      </pc:sldChg>
      <pc:sldChg chg="modSp add replId">
        <pc:chgData name="Juan Marino Barrientos" userId="S::jm00020@mail.wvu.edu::9b12cbc2-8812-4a2b-bca3-8dac55e17fbb" providerId="AD" clId="Web-{FA0201EC-4726-4AC8-E325-71DCBF6114DE}" dt="2025-12-10T15:02:28.526" v="166" actId="20577"/>
        <pc:sldMkLst>
          <pc:docMk/>
          <pc:sldMk cId="3829888351" sldId="265"/>
        </pc:sldMkLst>
        <pc:spChg chg="mod">
          <ac:chgData name="Juan Marino Barrientos" userId="S::jm00020@mail.wvu.edu::9b12cbc2-8812-4a2b-bca3-8dac55e17fbb" providerId="AD" clId="Web-{FA0201EC-4726-4AC8-E325-71DCBF6114DE}" dt="2025-12-10T15:02:28.526" v="166" actId="20577"/>
          <ac:spMkLst>
            <pc:docMk/>
            <pc:sldMk cId="3829888351" sldId="265"/>
            <ac:spMk id="2" creationId="{CBC2DE88-3D69-1D4B-B79C-69CF63A5B40C}"/>
          </ac:spMkLst>
        </pc:spChg>
      </pc:sldChg>
      <pc:sldChg chg="add replId">
        <pc:chgData name="Juan Marino Barrientos" userId="S::jm00020@mail.wvu.edu::9b12cbc2-8812-4a2b-bca3-8dac55e17fbb" providerId="AD" clId="Web-{FA0201EC-4726-4AC8-E325-71DCBF6114DE}" dt="2025-12-10T15:02:04.103" v="143"/>
        <pc:sldMkLst>
          <pc:docMk/>
          <pc:sldMk cId="457247204" sldId="266"/>
        </pc:sldMkLst>
      </pc:sldChg>
    </pc:docChg>
  </pc:docChgLst>
  <pc:docChgLst>
    <pc:chgData name="Mahfuza Maisha Mouri" userId="S::mm00286@mail.wvu.edu::6b619b6b-0f2b-4b57-8386-72e6d2fa2e3a" providerId="AD" clId="Web-{6D95DC79-6FA7-4743-40A1-0D8622F3AB06}"/>
    <pc:docChg chg="modSld">
      <pc:chgData name="Mahfuza Maisha Mouri" userId="S::mm00286@mail.wvu.edu::6b619b6b-0f2b-4b57-8386-72e6d2fa2e3a" providerId="AD" clId="Web-{6D95DC79-6FA7-4743-40A1-0D8622F3AB06}" dt="2025-12-12T02:36:34.939" v="109" actId="20577"/>
      <pc:docMkLst>
        <pc:docMk/>
      </pc:docMkLst>
      <pc:sldChg chg="addSp delSp modSp">
        <pc:chgData name="Mahfuza Maisha Mouri" userId="S::mm00286@mail.wvu.edu::6b619b6b-0f2b-4b57-8386-72e6d2fa2e3a" providerId="AD" clId="Web-{6D95DC79-6FA7-4743-40A1-0D8622F3AB06}" dt="2025-12-12T01:40:02.077" v="19" actId="1076"/>
        <pc:sldMkLst>
          <pc:docMk/>
          <pc:sldMk cId="933950942" sldId="262"/>
        </pc:sldMkLst>
        <pc:spChg chg="del mod">
          <ac:chgData name="Mahfuza Maisha Mouri" userId="S::mm00286@mail.wvu.edu::6b619b6b-0f2b-4b57-8386-72e6d2fa2e3a" providerId="AD" clId="Web-{6D95DC79-6FA7-4743-40A1-0D8622F3AB06}" dt="2025-12-12T01:38:29.202" v="17"/>
          <ac:spMkLst>
            <pc:docMk/>
            <pc:sldMk cId="933950942" sldId="262"/>
            <ac:spMk id="4" creationId="{8E6F0EA6-62B6-95AC-C7C1-CEC344362589}"/>
          </ac:spMkLst>
        </pc:spChg>
        <pc:spChg chg="add del mod">
          <ac:chgData name="Mahfuza Maisha Mouri" userId="S::mm00286@mail.wvu.edu::6b619b6b-0f2b-4b57-8386-72e6d2fa2e3a" providerId="AD" clId="Web-{6D95DC79-6FA7-4743-40A1-0D8622F3AB06}" dt="2025-12-12T01:39:58.843" v="18"/>
          <ac:spMkLst>
            <pc:docMk/>
            <pc:sldMk cId="933950942" sldId="262"/>
            <ac:spMk id="6" creationId="{8A158076-64BF-6B9C-3DAA-B7A52867352E}"/>
          </ac:spMkLst>
        </pc:spChg>
        <pc:picChg chg="add mod ord">
          <ac:chgData name="Mahfuza Maisha Mouri" userId="S::mm00286@mail.wvu.edu::6b619b6b-0f2b-4b57-8386-72e6d2fa2e3a" providerId="AD" clId="Web-{6D95DC79-6FA7-4743-40A1-0D8622F3AB06}" dt="2025-12-12T01:40:02.077" v="19" actId="1076"/>
          <ac:picMkLst>
            <pc:docMk/>
            <pc:sldMk cId="933950942" sldId="262"/>
            <ac:picMk id="7" creationId="{27836734-03D3-E3C2-BCA2-08F949703F2F}"/>
          </ac:picMkLst>
        </pc:picChg>
      </pc:sldChg>
      <pc:sldChg chg="addSp delSp modSp">
        <pc:chgData name="Mahfuza Maisha Mouri" userId="S::mm00286@mail.wvu.edu::6b619b6b-0f2b-4b57-8386-72e6d2fa2e3a" providerId="AD" clId="Web-{6D95DC79-6FA7-4743-40A1-0D8622F3AB06}" dt="2025-12-12T02:36:34.939" v="109" actId="20577"/>
        <pc:sldMkLst>
          <pc:docMk/>
          <pc:sldMk cId="1423884211" sldId="263"/>
        </pc:sldMkLst>
        <pc:spChg chg="mod">
          <ac:chgData name="Mahfuza Maisha Mouri" userId="S::mm00286@mail.wvu.edu::6b619b6b-0f2b-4b57-8386-72e6d2fa2e3a" providerId="AD" clId="Web-{6D95DC79-6FA7-4743-40A1-0D8622F3AB06}" dt="2025-12-12T02:36:34.939" v="109" actId="20577"/>
          <ac:spMkLst>
            <pc:docMk/>
            <pc:sldMk cId="1423884211" sldId="263"/>
            <ac:spMk id="3" creationId="{72DC81D9-684B-7C23-6A19-9A54DE4487C3}"/>
          </ac:spMkLst>
        </pc:spChg>
        <pc:spChg chg="del">
          <ac:chgData name="Mahfuza Maisha Mouri" userId="S::mm00286@mail.wvu.edu::6b619b6b-0f2b-4b57-8386-72e6d2fa2e3a" providerId="AD" clId="Web-{6D95DC79-6FA7-4743-40A1-0D8622F3AB06}" dt="2025-12-12T01:41:15.718" v="20"/>
          <ac:spMkLst>
            <pc:docMk/>
            <pc:sldMk cId="1423884211" sldId="263"/>
            <ac:spMk id="4" creationId="{4AD58EF3-ADC8-D348-E119-A90902EB51C3}"/>
          </ac:spMkLst>
        </pc:spChg>
        <pc:picChg chg="add mod">
          <ac:chgData name="Mahfuza Maisha Mouri" userId="S::mm00286@mail.wvu.edu::6b619b6b-0f2b-4b57-8386-72e6d2fa2e3a" providerId="AD" clId="Web-{6D95DC79-6FA7-4743-40A1-0D8622F3AB06}" dt="2025-12-12T02:35:28.924" v="107" actId="14100"/>
          <ac:picMkLst>
            <pc:docMk/>
            <pc:sldMk cId="1423884211" sldId="263"/>
            <ac:picMk id="5" creationId="{FEB6BA0D-D187-73AE-71A8-93ABB1E97005}"/>
          </ac:picMkLst>
        </pc:picChg>
      </pc:sldChg>
      <pc:sldChg chg="modSp">
        <pc:chgData name="Mahfuza Maisha Mouri" userId="S::mm00286@mail.wvu.edu::6b619b6b-0f2b-4b57-8386-72e6d2fa2e3a" providerId="AD" clId="Web-{6D95DC79-6FA7-4743-40A1-0D8622F3AB06}" dt="2025-12-11T22:23:26.777" v="1" actId="1076"/>
        <pc:sldMkLst>
          <pc:docMk/>
          <pc:sldMk cId="3052312434" sldId="264"/>
        </pc:sldMkLst>
        <pc:picChg chg="mod">
          <ac:chgData name="Mahfuza Maisha Mouri" userId="S::mm00286@mail.wvu.edu::6b619b6b-0f2b-4b57-8386-72e6d2fa2e3a" providerId="AD" clId="Web-{6D95DC79-6FA7-4743-40A1-0D8622F3AB06}" dt="2025-12-11T22:23:26.777" v="1" actId="1076"/>
          <ac:picMkLst>
            <pc:docMk/>
            <pc:sldMk cId="3052312434" sldId="264"/>
            <ac:picMk id="4" creationId="{22BE06D2-05A1-1455-F1CF-96744BF87B13}"/>
          </ac:picMkLst>
        </pc:picChg>
      </pc:sldChg>
      <pc:sldChg chg="addSp delSp modSp">
        <pc:chgData name="Mahfuza Maisha Mouri" userId="S::mm00286@mail.wvu.edu::6b619b6b-0f2b-4b57-8386-72e6d2fa2e3a" providerId="AD" clId="Web-{6D95DC79-6FA7-4743-40A1-0D8622F3AB06}" dt="2025-12-12T01:42:56.702" v="73" actId="20577"/>
        <pc:sldMkLst>
          <pc:docMk/>
          <pc:sldMk cId="3083246397" sldId="268"/>
        </pc:sldMkLst>
        <pc:spChg chg="add mod">
          <ac:chgData name="Mahfuza Maisha Mouri" userId="S::mm00286@mail.wvu.edu::6b619b6b-0f2b-4b57-8386-72e6d2fa2e3a" providerId="AD" clId="Web-{6D95DC79-6FA7-4743-40A1-0D8622F3AB06}" dt="2025-12-12T01:42:56.702" v="73" actId="20577"/>
          <ac:spMkLst>
            <pc:docMk/>
            <pc:sldMk cId="3083246397" sldId="268"/>
            <ac:spMk id="3" creationId="{97754A1E-2686-1B82-F2E3-D1DAA4DA61E1}"/>
          </ac:spMkLst>
        </pc:spChg>
        <pc:spChg chg="del mod">
          <ac:chgData name="Mahfuza Maisha Mouri" userId="S::mm00286@mail.wvu.edu::6b619b6b-0f2b-4b57-8386-72e6d2fa2e3a" providerId="AD" clId="Web-{6D95DC79-6FA7-4743-40A1-0D8622F3AB06}" dt="2025-12-11T23:52:39.904" v="3"/>
          <ac:spMkLst>
            <pc:docMk/>
            <pc:sldMk cId="3083246397" sldId="268"/>
            <ac:spMk id="3" creationId="{E9F470C8-41AA-0363-0982-BC0E922DC8CC}"/>
          </ac:spMkLst>
        </pc:spChg>
        <pc:spChg chg="add del mod">
          <ac:chgData name="Mahfuza Maisha Mouri" userId="S::mm00286@mail.wvu.edu::6b619b6b-0f2b-4b57-8386-72e6d2fa2e3a" providerId="AD" clId="Web-{6D95DC79-6FA7-4743-40A1-0D8622F3AB06}" dt="2025-12-11T23:52:41.701" v="4"/>
          <ac:spMkLst>
            <pc:docMk/>
            <pc:sldMk cId="3083246397" sldId="268"/>
            <ac:spMk id="6" creationId="{53EF303B-1C4E-1A71-1028-995ACD6F8BFC}"/>
          </ac:spMkLst>
        </pc:spChg>
        <pc:picChg chg="add mod ord">
          <ac:chgData name="Mahfuza Maisha Mouri" userId="S::mm00286@mail.wvu.edu::6b619b6b-0f2b-4b57-8386-72e6d2fa2e3a" providerId="AD" clId="Web-{6D95DC79-6FA7-4743-40A1-0D8622F3AB06}" dt="2025-12-11T23:54:24.154" v="15" actId="14100"/>
          <ac:picMkLst>
            <pc:docMk/>
            <pc:sldMk cId="3083246397" sldId="268"/>
            <ac:picMk id="7" creationId="{C5C8BBE9-E675-901F-F4DB-53081D1298CE}"/>
          </ac:picMkLst>
        </pc:picChg>
        <pc:picChg chg="add mod">
          <ac:chgData name="Mahfuza Maisha Mouri" userId="S::mm00286@mail.wvu.edu::6b619b6b-0f2b-4b57-8386-72e6d2fa2e3a" providerId="AD" clId="Web-{6D95DC79-6FA7-4743-40A1-0D8622F3AB06}" dt="2025-12-11T23:54:11.873" v="13" actId="1076"/>
          <ac:picMkLst>
            <pc:docMk/>
            <pc:sldMk cId="3083246397" sldId="268"/>
            <ac:picMk id="8" creationId="{48CBD0F2-B3BC-6F4E-27E9-94C58BAC68B0}"/>
          </ac:picMkLst>
        </pc:picChg>
      </pc:sldChg>
    </pc:docChg>
  </pc:docChgLst>
  <pc:docChgLst>
    <pc:chgData name="Juan Marino Barrientos" userId="S::jm00020@mail.wvu.edu::9b12cbc2-8812-4a2b-bca3-8dac55e17fbb" providerId="AD" clId="Web-{B9FE3592-2135-0132-A783-8942283C04DD}"/>
    <pc:docChg chg="addSld delSld modSld">
      <pc:chgData name="Juan Marino Barrientos" userId="S::jm00020@mail.wvu.edu::9b12cbc2-8812-4a2b-bca3-8dac55e17fbb" providerId="AD" clId="Web-{B9FE3592-2135-0132-A783-8942283C04DD}" dt="2025-12-11T19:09:16.871" v="177" actId="14100"/>
      <pc:docMkLst>
        <pc:docMk/>
      </pc:docMkLst>
      <pc:sldChg chg="modSp">
        <pc:chgData name="Juan Marino Barrientos" userId="S::jm00020@mail.wvu.edu::9b12cbc2-8812-4a2b-bca3-8dac55e17fbb" providerId="AD" clId="Web-{B9FE3592-2135-0132-A783-8942283C04DD}" dt="2025-12-11T18:53:43.200" v="43" actId="20577"/>
        <pc:sldMkLst>
          <pc:docMk/>
          <pc:sldMk cId="3361198373" sldId="257"/>
        </pc:sldMkLst>
        <pc:spChg chg="mod">
          <ac:chgData name="Juan Marino Barrientos" userId="S::jm00020@mail.wvu.edu::9b12cbc2-8812-4a2b-bca3-8dac55e17fbb" providerId="AD" clId="Web-{B9FE3592-2135-0132-A783-8942283C04DD}" dt="2025-12-11T18:53:04.870" v="34" actId="1076"/>
          <ac:spMkLst>
            <pc:docMk/>
            <pc:sldMk cId="3361198373" sldId="257"/>
            <ac:spMk id="2" creationId="{2DB5073D-A581-0E71-CB2C-BA1190D3AC27}"/>
          </ac:spMkLst>
        </pc:spChg>
        <pc:spChg chg="mod">
          <ac:chgData name="Juan Marino Barrientos" userId="S::jm00020@mail.wvu.edu::9b12cbc2-8812-4a2b-bca3-8dac55e17fbb" providerId="AD" clId="Web-{B9FE3592-2135-0132-A783-8942283C04DD}" dt="2025-12-11T18:52:53.385" v="32" actId="1076"/>
          <ac:spMkLst>
            <pc:docMk/>
            <pc:sldMk cId="3361198373" sldId="257"/>
            <ac:spMk id="3" creationId="{6FA2E59A-546B-0954-FADF-CB43A2C6617F}"/>
          </ac:spMkLst>
        </pc:spChg>
        <pc:spChg chg="mod">
          <ac:chgData name="Juan Marino Barrientos" userId="S::jm00020@mail.wvu.edu::9b12cbc2-8812-4a2b-bca3-8dac55e17fbb" providerId="AD" clId="Web-{B9FE3592-2135-0132-A783-8942283C04DD}" dt="2025-12-11T18:53:43.200" v="43" actId="20577"/>
          <ac:spMkLst>
            <pc:docMk/>
            <pc:sldMk cId="3361198373" sldId="257"/>
            <ac:spMk id="4" creationId="{D6091DD0-113C-363E-A4D0-84E369E82B1D}"/>
          </ac:spMkLst>
        </pc:spChg>
      </pc:sldChg>
      <pc:sldChg chg="addSp delSp modSp">
        <pc:chgData name="Juan Marino Barrientos" userId="S::jm00020@mail.wvu.edu::9b12cbc2-8812-4a2b-bca3-8dac55e17fbb" providerId="AD" clId="Web-{B9FE3592-2135-0132-A783-8942283C04DD}" dt="2025-12-11T19:09:16.871" v="177" actId="14100"/>
        <pc:sldMkLst>
          <pc:docMk/>
          <pc:sldMk cId="2308570229" sldId="258"/>
        </pc:sldMkLst>
        <pc:spChg chg="mod">
          <ac:chgData name="Juan Marino Barrientos" userId="S::jm00020@mail.wvu.edu::9b12cbc2-8812-4a2b-bca3-8dac55e17fbb" providerId="AD" clId="Web-{B9FE3592-2135-0132-A783-8942283C04DD}" dt="2025-12-11T19:08:31.353" v="167" actId="20577"/>
          <ac:spMkLst>
            <pc:docMk/>
            <pc:sldMk cId="2308570229" sldId="258"/>
            <ac:spMk id="3" creationId="{2859FFDF-9685-B150-48E8-AE0DDDF9CFB4}"/>
          </ac:spMkLst>
        </pc:spChg>
        <pc:spChg chg="add del">
          <ac:chgData name="Juan Marino Barrientos" userId="S::jm00020@mail.wvu.edu::9b12cbc2-8812-4a2b-bca3-8dac55e17fbb" providerId="AD" clId="Web-{B9FE3592-2135-0132-A783-8942283C04DD}" dt="2025-12-11T19:03:52.486" v="73"/>
          <ac:spMkLst>
            <pc:docMk/>
            <pc:sldMk cId="2308570229" sldId="258"/>
            <ac:spMk id="5" creationId="{1709DD63-9ADA-7DDF-32E5-BE6174A9372B}"/>
          </ac:spMkLst>
        </pc:spChg>
        <pc:spChg chg="add del">
          <ac:chgData name="Juan Marino Barrientos" userId="S::jm00020@mail.wvu.edu::9b12cbc2-8812-4a2b-bca3-8dac55e17fbb" providerId="AD" clId="Web-{B9FE3592-2135-0132-A783-8942283C04DD}" dt="2025-12-11T19:04:12.801" v="84"/>
          <ac:spMkLst>
            <pc:docMk/>
            <pc:sldMk cId="2308570229" sldId="258"/>
            <ac:spMk id="6" creationId="{BFB17681-FB43-141B-F49B-EBB46DB2100B}"/>
          </ac:spMkLst>
        </pc:spChg>
        <pc:spChg chg="add mod">
          <ac:chgData name="Juan Marino Barrientos" userId="S::jm00020@mail.wvu.edu::9b12cbc2-8812-4a2b-bca3-8dac55e17fbb" providerId="AD" clId="Web-{B9FE3592-2135-0132-A783-8942283C04DD}" dt="2025-12-11T19:09:16.871" v="177" actId="14100"/>
          <ac:spMkLst>
            <pc:docMk/>
            <pc:sldMk cId="2308570229" sldId="258"/>
            <ac:spMk id="7" creationId="{6AF3DA7F-C750-6F6F-F26F-6A7CA754885A}"/>
          </ac:spMkLst>
        </pc:spChg>
        <pc:spChg chg="add del">
          <ac:chgData name="Juan Marino Barrientos" userId="S::jm00020@mail.wvu.edu::9b12cbc2-8812-4a2b-bca3-8dac55e17fbb" providerId="AD" clId="Web-{B9FE3592-2135-0132-A783-8942283C04DD}" dt="2025-12-11T19:05:30.075" v="105"/>
          <ac:spMkLst>
            <pc:docMk/>
            <pc:sldMk cId="2308570229" sldId="258"/>
            <ac:spMk id="8" creationId="{FC0ABA0B-D233-BC59-4D30-149B34E1F975}"/>
          </ac:spMkLst>
        </pc:spChg>
        <pc:spChg chg="add mod">
          <ac:chgData name="Juan Marino Barrientos" userId="S::jm00020@mail.wvu.edu::9b12cbc2-8812-4a2b-bca3-8dac55e17fbb" providerId="AD" clId="Web-{B9FE3592-2135-0132-A783-8942283C04DD}" dt="2025-12-11T19:08:52.854" v="173"/>
          <ac:spMkLst>
            <pc:docMk/>
            <pc:sldMk cId="2308570229" sldId="258"/>
            <ac:spMk id="9" creationId="{28A7867F-8C45-D50E-6954-292D4588B621}"/>
          </ac:spMkLst>
        </pc:spChg>
        <pc:spChg chg="add mod">
          <ac:chgData name="Juan Marino Barrientos" userId="S::jm00020@mail.wvu.edu::9b12cbc2-8812-4a2b-bca3-8dac55e17fbb" providerId="AD" clId="Web-{B9FE3592-2135-0132-A783-8942283C04DD}" dt="2025-12-11T19:08:27.212" v="163" actId="1076"/>
          <ac:spMkLst>
            <pc:docMk/>
            <pc:sldMk cId="2308570229" sldId="258"/>
            <ac:spMk id="10" creationId="{6708EBE9-499E-32AC-E1D6-4C9A871A62A2}"/>
          </ac:spMkLst>
        </pc:spChg>
        <pc:picChg chg="add del mod">
          <ac:chgData name="Juan Marino Barrientos" userId="S::jm00020@mail.wvu.edu::9b12cbc2-8812-4a2b-bca3-8dac55e17fbb" providerId="AD" clId="Web-{B9FE3592-2135-0132-A783-8942283C04DD}" dt="2025-12-11T18:53:23.277" v="37"/>
          <ac:picMkLst>
            <pc:docMk/>
            <pc:sldMk cId="2308570229" sldId="258"/>
            <ac:picMk id="4" creationId="{3BF7F63A-35B0-6C44-2BFB-37D5A05FD5AB}"/>
          </ac:picMkLst>
        </pc:picChg>
      </pc:sldChg>
      <pc:sldChg chg="modSp add del">
        <pc:chgData name="Juan Marino Barrientos" userId="S::jm00020@mail.wvu.edu::9b12cbc2-8812-4a2b-bca3-8dac55e17fbb" providerId="AD" clId="Web-{B9FE3592-2135-0132-A783-8942283C04DD}" dt="2025-12-11T19:03:29.563" v="71"/>
        <pc:sldMkLst>
          <pc:docMk/>
          <pc:sldMk cId="1477903252" sldId="259"/>
        </pc:sldMkLst>
        <pc:spChg chg="mod">
          <ac:chgData name="Juan Marino Barrientos" userId="S::jm00020@mail.wvu.edu::9b12cbc2-8812-4a2b-bca3-8dac55e17fbb" providerId="AD" clId="Web-{B9FE3592-2135-0132-A783-8942283C04DD}" dt="2025-12-11T18:59:13.709" v="53" actId="20577"/>
          <ac:spMkLst>
            <pc:docMk/>
            <pc:sldMk cId="1477903252" sldId="259"/>
            <ac:spMk id="2" creationId="{E76CAF33-AA58-4E94-33CB-46D5711A0470}"/>
          </ac:spMkLst>
        </pc:spChg>
      </pc:sldChg>
      <pc:sldChg chg="modSp new">
        <pc:chgData name="Juan Marino Barrientos" userId="S::jm00020@mail.wvu.edu::9b12cbc2-8812-4a2b-bca3-8dac55e17fbb" providerId="AD" clId="Web-{B9FE3592-2135-0132-A783-8942283C04DD}" dt="2025-12-11T18:59:47.898" v="68" actId="20577"/>
        <pc:sldMkLst>
          <pc:docMk/>
          <pc:sldMk cId="2523019800" sldId="267"/>
        </pc:sldMkLst>
        <pc:spChg chg="mod">
          <ac:chgData name="Juan Marino Barrientos" userId="S::jm00020@mail.wvu.edu::9b12cbc2-8812-4a2b-bca3-8dac55e17fbb" providerId="AD" clId="Web-{B9FE3592-2135-0132-A783-8942283C04DD}" dt="2025-12-11T18:59:47.898" v="68" actId="20577"/>
          <ac:spMkLst>
            <pc:docMk/>
            <pc:sldMk cId="2523019800" sldId="267"/>
            <ac:spMk id="2" creationId="{0C717310-0E40-F712-2C48-E3768B73EAC5}"/>
          </ac:spMkLst>
        </pc:spChg>
        <pc:spChg chg="mod">
          <ac:chgData name="Juan Marino Barrientos" userId="S::jm00020@mail.wvu.edu::9b12cbc2-8812-4a2b-bca3-8dac55e17fbb" providerId="AD" clId="Web-{B9FE3592-2135-0132-A783-8942283C04DD}" dt="2025-12-11T18:59:15.506" v="55" actId="20577"/>
          <ac:spMkLst>
            <pc:docMk/>
            <pc:sldMk cId="2523019800" sldId="267"/>
            <ac:spMk id="4" creationId="{83B31E49-97EF-F645-8064-9A4E4F0A0C5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CA1B35-E464-43C3-B373-BB810A6A0716}" type="doc">
      <dgm:prSet loTypeId="urn:microsoft.com/office/officeart/2005/8/layout/process1" loCatId="process" qsTypeId="urn:microsoft.com/office/officeart/2005/8/quickstyle/simple1" qsCatId="simple" csTypeId="urn:microsoft.com/office/officeart/2005/8/colors/accent4_5" csCatId="accent4" phldr="1"/>
      <dgm:spPr/>
    </dgm:pt>
    <dgm:pt modelId="{C6F6FE26-913D-4E40-A24E-15EF25EE176A}">
      <dgm:prSet phldrT="[Text]" phldr="0"/>
      <dgm:spPr/>
      <dgm:t>
        <a:bodyPr/>
        <a:lstStyle/>
        <a:p>
          <a:pPr rtl="0"/>
          <a:r>
            <a:rPr lang="en-US" b="1"/>
            <a:t>Data Cleaning:</a:t>
          </a:r>
          <a:r>
            <a:rPr lang="en-US"/>
            <a:t> Removed high-missingness cols (&gt;50%); Median imputation for gaps.</a:t>
          </a:r>
        </a:p>
      </dgm:t>
    </dgm:pt>
    <dgm:pt modelId="{A55B5A24-9A17-43F8-85BA-B5C74AB99811}" type="parTrans" cxnId="{9B3B371E-9234-45CE-94C0-AEF75A09B98C}">
      <dgm:prSet/>
      <dgm:spPr/>
    </dgm:pt>
    <dgm:pt modelId="{49D787E6-BEFD-494D-9F59-E6F10E270A3F}" type="sibTrans" cxnId="{9B3B371E-9234-45CE-94C0-AEF75A09B98C}">
      <dgm:prSet/>
      <dgm:spPr/>
      <dgm:t>
        <a:bodyPr/>
        <a:lstStyle/>
        <a:p>
          <a:endParaRPr lang="en-US"/>
        </a:p>
      </dgm:t>
    </dgm:pt>
    <dgm:pt modelId="{F90C9069-7B66-431C-91AC-C27398A64425}">
      <dgm:prSet phldr="0"/>
      <dgm:spPr/>
      <dgm:t>
        <a:bodyPr/>
        <a:lstStyle/>
        <a:p>
          <a:pPr algn="l" rtl="0"/>
          <a:r>
            <a:rPr lang="en-US" b="1"/>
            <a:t>Transformation:</a:t>
          </a:r>
          <a:r>
            <a:rPr lang="en-US"/>
            <a:t> Log-transforms applied to skewed features (e.g., Population Density).</a:t>
          </a:r>
          <a:endParaRPr lang="en-US">
            <a:latin typeface="Calibri Light" panose="020F0302020204030204"/>
          </a:endParaRPr>
        </a:p>
      </dgm:t>
    </dgm:pt>
    <dgm:pt modelId="{A0DDC550-CC5E-4E02-B041-1CD14A4F160A}" type="parTrans" cxnId="{B589F123-0830-4B3D-967A-C4BFEE3EBCBD}">
      <dgm:prSet/>
      <dgm:spPr/>
    </dgm:pt>
    <dgm:pt modelId="{1756EE6C-1574-42D5-A8FD-55039FC6CC75}" type="sibTrans" cxnId="{B589F123-0830-4B3D-967A-C4BFEE3EBCBD}">
      <dgm:prSet/>
      <dgm:spPr/>
      <dgm:t>
        <a:bodyPr/>
        <a:lstStyle/>
        <a:p>
          <a:endParaRPr lang="en-US"/>
        </a:p>
      </dgm:t>
    </dgm:pt>
    <dgm:pt modelId="{B07A0D0D-DDAD-431C-AA5D-674D0335BC21}">
      <dgm:prSet phldr="0"/>
      <dgm:spPr/>
      <dgm:t>
        <a:bodyPr/>
        <a:lstStyle/>
        <a:p>
          <a:pPr algn="l"/>
          <a:r>
            <a:rPr lang="en-US" b="1"/>
            <a:t>Validation:</a:t>
          </a:r>
          <a:r>
            <a:rPr lang="en-US"/>
            <a:t> Nested Cross-Validation to tune hyperparameters without leakage.</a:t>
          </a:r>
        </a:p>
      </dgm:t>
    </dgm:pt>
    <dgm:pt modelId="{DE1C4F7B-1D0E-4232-859B-F98CA3734721}" type="parTrans" cxnId="{A8C849A3-805E-4E50-806A-87B0C1502F75}">
      <dgm:prSet/>
      <dgm:spPr/>
    </dgm:pt>
    <dgm:pt modelId="{3F3AD23A-CD55-47B7-8C9D-2B4EBBDBA7F0}" type="sibTrans" cxnId="{A8C849A3-805E-4E50-806A-87B0C1502F75}">
      <dgm:prSet/>
      <dgm:spPr/>
      <dgm:t>
        <a:bodyPr/>
        <a:lstStyle/>
        <a:p>
          <a:endParaRPr lang="en-US"/>
        </a:p>
      </dgm:t>
    </dgm:pt>
    <dgm:pt modelId="{66FBF58E-3850-49D1-AAC1-A2CB58A392FC}">
      <dgm:prSet phldr="0"/>
      <dgm:spPr/>
      <dgm:t>
        <a:bodyPr/>
        <a:lstStyle/>
        <a:p>
          <a:pPr algn="l"/>
          <a:r>
            <a:rPr lang="en-US" b="1"/>
            <a:t>Modeling:</a:t>
          </a:r>
          <a:r>
            <a:rPr lang="en-US"/>
            <a:t> Random Forest (for non-linearity) &amp; Gradient Boosting.</a:t>
          </a:r>
        </a:p>
      </dgm:t>
    </dgm:pt>
    <dgm:pt modelId="{033F247B-DEEB-484D-ADD4-E11EEA1655CB}" type="parTrans" cxnId="{32E7CF8E-9E12-4CC0-9E25-24F6944A959D}">
      <dgm:prSet/>
      <dgm:spPr/>
    </dgm:pt>
    <dgm:pt modelId="{FBEADF48-0784-4A84-8267-E3A9C2E8878A}" type="sibTrans" cxnId="{32E7CF8E-9E12-4CC0-9E25-24F6944A959D}">
      <dgm:prSet/>
      <dgm:spPr/>
      <dgm:t>
        <a:bodyPr/>
        <a:lstStyle/>
        <a:p>
          <a:endParaRPr lang="en-US"/>
        </a:p>
      </dgm:t>
    </dgm:pt>
    <dgm:pt modelId="{276D8EFA-3BBE-4FBE-BFDA-17C8C1F0DFBD}" type="pres">
      <dgm:prSet presAssocID="{7ECA1B35-E464-43C3-B373-BB810A6A0716}" presName="Name0" presStyleCnt="0">
        <dgm:presLayoutVars>
          <dgm:dir/>
          <dgm:resizeHandles val="exact"/>
        </dgm:presLayoutVars>
      </dgm:prSet>
      <dgm:spPr/>
    </dgm:pt>
    <dgm:pt modelId="{C4471A45-5109-48F1-8DCD-C010D5D9C803}" type="pres">
      <dgm:prSet presAssocID="{C6F6FE26-913D-4E40-A24E-15EF25EE176A}" presName="node" presStyleLbl="node1" presStyleIdx="0" presStyleCnt="4">
        <dgm:presLayoutVars>
          <dgm:bulletEnabled val="1"/>
        </dgm:presLayoutVars>
      </dgm:prSet>
      <dgm:spPr/>
    </dgm:pt>
    <dgm:pt modelId="{9669C991-2D4A-41EB-BA10-EA9DA43C2771}" type="pres">
      <dgm:prSet presAssocID="{49D787E6-BEFD-494D-9F59-E6F10E270A3F}" presName="sibTrans" presStyleLbl="sibTrans2D1" presStyleIdx="0" presStyleCnt="3"/>
      <dgm:spPr/>
    </dgm:pt>
    <dgm:pt modelId="{5257A9B4-7B68-4C6F-ADA9-1BE8D863C8D9}" type="pres">
      <dgm:prSet presAssocID="{49D787E6-BEFD-494D-9F59-E6F10E270A3F}" presName="connectorText" presStyleLbl="sibTrans2D1" presStyleIdx="0" presStyleCnt="3"/>
      <dgm:spPr/>
    </dgm:pt>
    <dgm:pt modelId="{2FF626E4-0841-41D8-8F48-C2FE00BE0D88}" type="pres">
      <dgm:prSet presAssocID="{F90C9069-7B66-431C-91AC-C27398A64425}" presName="node" presStyleLbl="node1" presStyleIdx="1" presStyleCnt="4">
        <dgm:presLayoutVars>
          <dgm:bulletEnabled val="1"/>
        </dgm:presLayoutVars>
      </dgm:prSet>
      <dgm:spPr/>
    </dgm:pt>
    <dgm:pt modelId="{F3FF131A-8C37-417D-B2B0-A0DC5523A0E9}" type="pres">
      <dgm:prSet presAssocID="{1756EE6C-1574-42D5-A8FD-55039FC6CC75}" presName="sibTrans" presStyleLbl="sibTrans2D1" presStyleIdx="1" presStyleCnt="3"/>
      <dgm:spPr/>
    </dgm:pt>
    <dgm:pt modelId="{DA5A7DAE-B425-4969-A8B5-04A06302E170}" type="pres">
      <dgm:prSet presAssocID="{1756EE6C-1574-42D5-A8FD-55039FC6CC75}" presName="connectorText" presStyleLbl="sibTrans2D1" presStyleIdx="1" presStyleCnt="3"/>
      <dgm:spPr/>
    </dgm:pt>
    <dgm:pt modelId="{05A83051-D50C-43DD-A786-BC85FDCE0442}" type="pres">
      <dgm:prSet presAssocID="{B07A0D0D-DDAD-431C-AA5D-674D0335BC21}" presName="node" presStyleLbl="node1" presStyleIdx="2" presStyleCnt="4">
        <dgm:presLayoutVars>
          <dgm:bulletEnabled val="1"/>
        </dgm:presLayoutVars>
      </dgm:prSet>
      <dgm:spPr/>
    </dgm:pt>
    <dgm:pt modelId="{F6ECED6D-529E-4D28-8247-E29445BBCBC3}" type="pres">
      <dgm:prSet presAssocID="{3F3AD23A-CD55-47B7-8C9D-2B4EBBDBA7F0}" presName="sibTrans" presStyleLbl="sibTrans2D1" presStyleIdx="2" presStyleCnt="3"/>
      <dgm:spPr/>
    </dgm:pt>
    <dgm:pt modelId="{773C2C3B-A08A-4C61-ACAF-F13CA90B5DD8}" type="pres">
      <dgm:prSet presAssocID="{3F3AD23A-CD55-47B7-8C9D-2B4EBBDBA7F0}" presName="connectorText" presStyleLbl="sibTrans2D1" presStyleIdx="2" presStyleCnt="3"/>
      <dgm:spPr/>
    </dgm:pt>
    <dgm:pt modelId="{0081C370-FE96-4398-9838-38793E83D514}" type="pres">
      <dgm:prSet presAssocID="{66FBF58E-3850-49D1-AAC1-A2CB58A392FC}" presName="node" presStyleLbl="node1" presStyleIdx="3" presStyleCnt="4">
        <dgm:presLayoutVars>
          <dgm:bulletEnabled val="1"/>
        </dgm:presLayoutVars>
      </dgm:prSet>
      <dgm:spPr/>
    </dgm:pt>
  </dgm:ptLst>
  <dgm:cxnLst>
    <dgm:cxn modelId="{37A0B700-D82A-4D7B-9C12-32DCFCB3B031}" type="presOf" srcId="{3F3AD23A-CD55-47B7-8C9D-2B4EBBDBA7F0}" destId="{F6ECED6D-529E-4D28-8247-E29445BBCBC3}" srcOrd="0" destOrd="0" presId="urn:microsoft.com/office/officeart/2005/8/layout/process1"/>
    <dgm:cxn modelId="{33D64009-876B-4298-8D8E-00914EB90717}" type="presOf" srcId="{1756EE6C-1574-42D5-A8FD-55039FC6CC75}" destId="{DA5A7DAE-B425-4969-A8B5-04A06302E170}" srcOrd="1" destOrd="0" presId="urn:microsoft.com/office/officeart/2005/8/layout/process1"/>
    <dgm:cxn modelId="{9F0D1A0A-3B5E-4DA4-AA25-C6F53E59EC73}" type="presOf" srcId="{3F3AD23A-CD55-47B7-8C9D-2B4EBBDBA7F0}" destId="{773C2C3B-A08A-4C61-ACAF-F13CA90B5DD8}" srcOrd="1" destOrd="0" presId="urn:microsoft.com/office/officeart/2005/8/layout/process1"/>
    <dgm:cxn modelId="{1FF5F811-B683-419A-B92F-CCF11051D099}" type="presOf" srcId="{F90C9069-7B66-431C-91AC-C27398A64425}" destId="{2FF626E4-0841-41D8-8F48-C2FE00BE0D88}" srcOrd="0" destOrd="0" presId="urn:microsoft.com/office/officeart/2005/8/layout/process1"/>
    <dgm:cxn modelId="{4B197B1C-58E9-482D-BD91-B8EFB3EF8EAA}" type="presOf" srcId="{C6F6FE26-913D-4E40-A24E-15EF25EE176A}" destId="{C4471A45-5109-48F1-8DCD-C010D5D9C803}" srcOrd="0" destOrd="0" presId="urn:microsoft.com/office/officeart/2005/8/layout/process1"/>
    <dgm:cxn modelId="{9B3B371E-9234-45CE-94C0-AEF75A09B98C}" srcId="{7ECA1B35-E464-43C3-B373-BB810A6A0716}" destId="{C6F6FE26-913D-4E40-A24E-15EF25EE176A}" srcOrd="0" destOrd="0" parTransId="{A55B5A24-9A17-43F8-85BA-B5C74AB99811}" sibTransId="{49D787E6-BEFD-494D-9F59-E6F10E270A3F}"/>
    <dgm:cxn modelId="{B589F123-0830-4B3D-967A-C4BFEE3EBCBD}" srcId="{7ECA1B35-E464-43C3-B373-BB810A6A0716}" destId="{F90C9069-7B66-431C-91AC-C27398A64425}" srcOrd="1" destOrd="0" parTransId="{A0DDC550-CC5E-4E02-B041-1CD14A4F160A}" sibTransId="{1756EE6C-1574-42D5-A8FD-55039FC6CC75}"/>
    <dgm:cxn modelId="{26E97E31-6ACE-4191-91CF-5CA501CA9E08}" type="presOf" srcId="{1756EE6C-1574-42D5-A8FD-55039FC6CC75}" destId="{F3FF131A-8C37-417D-B2B0-A0DC5523A0E9}" srcOrd="0" destOrd="0" presId="urn:microsoft.com/office/officeart/2005/8/layout/process1"/>
    <dgm:cxn modelId="{FE0D0448-8030-49C1-B633-F8BDC6E13AA2}" type="presOf" srcId="{66FBF58E-3850-49D1-AAC1-A2CB58A392FC}" destId="{0081C370-FE96-4398-9838-38793E83D514}" srcOrd="0" destOrd="0" presId="urn:microsoft.com/office/officeart/2005/8/layout/process1"/>
    <dgm:cxn modelId="{D59CE352-A739-4B56-8976-C35CA3EE1FC0}" type="presOf" srcId="{49D787E6-BEFD-494D-9F59-E6F10E270A3F}" destId="{5257A9B4-7B68-4C6F-ADA9-1BE8D863C8D9}" srcOrd="1" destOrd="0" presId="urn:microsoft.com/office/officeart/2005/8/layout/process1"/>
    <dgm:cxn modelId="{29B2CD77-4F3F-4BFF-A7AD-DBC74466BA2A}" type="presOf" srcId="{49D787E6-BEFD-494D-9F59-E6F10E270A3F}" destId="{9669C991-2D4A-41EB-BA10-EA9DA43C2771}" srcOrd="0" destOrd="0" presId="urn:microsoft.com/office/officeart/2005/8/layout/process1"/>
    <dgm:cxn modelId="{32E7CF8E-9E12-4CC0-9E25-24F6944A959D}" srcId="{7ECA1B35-E464-43C3-B373-BB810A6A0716}" destId="{66FBF58E-3850-49D1-AAC1-A2CB58A392FC}" srcOrd="3" destOrd="0" parTransId="{033F247B-DEEB-484D-ADD4-E11EEA1655CB}" sibTransId="{FBEADF48-0784-4A84-8267-E3A9C2E8878A}"/>
    <dgm:cxn modelId="{A8C849A3-805E-4E50-806A-87B0C1502F75}" srcId="{7ECA1B35-E464-43C3-B373-BB810A6A0716}" destId="{B07A0D0D-DDAD-431C-AA5D-674D0335BC21}" srcOrd="2" destOrd="0" parTransId="{DE1C4F7B-1D0E-4232-859B-F98CA3734721}" sibTransId="{3F3AD23A-CD55-47B7-8C9D-2B4EBBDBA7F0}"/>
    <dgm:cxn modelId="{1EB28FCB-9803-4D74-9D35-332CB87EED5C}" type="presOf" srcId="{B07A0D0D-DDAD-431C-AA5D-674D0335BC21}" destId="{05A83051-D50C-43DD-A786-BC85FDCE0442}" srcOrd="0" destOrd="0" presId="urn:microsoft.com/office/officeart/2005/8/layout/process1"/>
    <dgm:cxn modelId="{C17722D8-563A-4174-8BDE-2A912CE13005}" type="presOf" srcId="{7ECA1B35-E464-43C3-B373-BB810A6A0716}" destId="{276D8EFA-3BBE-4FBE-BFDA-17C8C1F0DFBD}" srcOrd="0" destOrd="0" presId="urn:microsoft.com/office/officeart/2005/8/layout/process1"/>
    <dgm:cxn modelId="{98B499D4-C138-4061-B443-0A230B3BBC58}" type="presParOf" srcId="{276D8EFA-3BBE-4FBE-BFDA-17C8C1F0DFBD}" destId="{C4471A45-5109-48F1-8DCD-C010D5D9C803}" srcOrd="0" destOrd="0" presId="urn:microsoft.com/office/officeart/2005/8/layout/process1"/>
    <dgm:cxn modelId="{F259E44D-2888-465A-95A9-46E850AFE14D}" type="presParOf" srcId="{276D8EFA-3BBE-4FBE-BFDA-17C8C1F0DFBD}" destId="{9669C991-2D4A-41EB-BA10-EA9DA43C2771}" srcOrd="1" destOrd="0" presId="urn:microsoft.com/office/officeart/2005/8/layout/process1"/>
    <dgm:cxn modelId="{0810DFF4-4BCF-4C9B-AC93-5BB95FF1A194}" type="presParOf" srcId="{9669C991-2D4A-41EB-BA10-EA9DA43C2771}" destId="{5257A9B4-7B68-4C6F-ADA9-1BE8D863C8D9}" srcOrd="0" destOrd="0" presId="urn:microsoft.com/office/officeart/2005/8/layout/process1"/>
    <dgm:cxn modelId="{F41A21D4-6EA9-4B9C-805A-B1CF13BAC26D}" type="presParOf" srcId="{276D8EFA-3BBE-4FBE-BFDA-17C8C1F0DFBD}" destId="{2FF626E4-0841-41D8-8F48-C2FE00BE0D88}" srcOrd="2" destOrd="0" presId="urn:microsoft.com/office/officeart/2005/8/layout/process1"/>
    <dgm:cxn modelId="{A55AC370-20D2-4A22-BBBF-D6EE9BF0B1D9}" type="presParOf" srcId="{276D8EFA-3BBE-4FBE-BFDA-17C8C1F0DFBD}" destId="{F3FF131A-8C37-417D-B2B0-A0DC5523A0E9}" srcOrd="3" destOrd="0" presId="urn:microsoft.com/office/officeart/2005/8/layout/process1"/>
    <dgm:cxn modelId="{713CA9B2-8F05-4DB5-BE54-CD6197E839CC}" type="presParOf" srcId="{F3FF131A-8C37-417D-B2B0-A0DC5523A0E9}" destId="{DA5A7DAE-B425-4969-A8B5-04A06302E170}" srcOrd="0" destOrd="0" presId="urn:microsoft.com/office/officeart/2005/8/layout/process1"/>
    <dgm:cxn modelId="{574FBB39-1783-40E9-A4BA-8299EE9CC21A}" type="presParOf" srcId="{276D8EFA-3BBE-4FBE-BFDA-17C8C1F0DFBD}" destId="{05A83051-D50C-43DD-A786-BC85FDCE0442}" srcOrd="4" destOrd="0" presId="urn:microsoft.com/office/officeart/2005/8/layout/process1"/>
    <dgm:cxn modelId="{45BBF8A1-CAE2-42FD-BCBA-E49F10EF4B20}" type="presParOf" srcId="{276D8EFA-3BBE-4FBE-BFDA-17C8C1F0DFBD}" destId="{F6ECED6D-529E-4D28-8247-E29445BBCBC3}" srcOrd="5" destOrd="0" presId="urn:microsoft.com/office/officeart/2005/8/layout/process1"/>
    <dgm:cxn modelId="{15D3ED35-989B-4C99-AC62-C9B6EABF9B23}" type="presParOf" srcId="{F6ECED6D-529E-4D28-8247-E29445BBCBC3}" destId="{773C2C3B-A08A-4C61-ACAF-F13CA90B5DD8}" srcOrd="0" destOrd="0" presId="urn:microsoft.com/office/officeart/2005/8/layout/process1"/>
    <dgm:cxn modelId="{538705DA-FC33-4B43-8215-B8C957C1809A}" type="presParOf" srcId="{276D8EFA-3BBE-4FBE-BFDA-17C8C1F0DFBD}" destId="{0081C370-FE96-4398-9838-38793E83D51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71A45-5109-48F1-8DCD-C010D5D9C803}">
      <dsp:nvSpPr>
        <dsp:cNvPr id="0" name=""/>
        <dsp:cNvSpPr/>
      </dsp:nvSpPr>
      <dsp:spPr>
        <a:xfrm>
          <a:off x="5021" y="1103333"/>
          <a:ext cx="2195408" cy="1502482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Data Cleaning:</a:t>
          </a:r>
          <a:r>
            <a:rPr lang="en-US" sz="1800" kern="1200"/>
            <a:t> Removed high-missingness cols (&gt;50%); Median imputation for gaps.</a:t>
          </a:r>
        </a:p>
      </dsp:txBody>
      <dsp:txXfrm>
        <a:off x="49027" y="1147339"/>
        <a:ext cx="2107396" cy="1414470"/>
      </dsp:txXfrm>
    </dsp:sp>
    <dsp:sp modelId="{9669C991-2D4A-41EB-BA10-EA9DA43C2771}">
      <dsp:nvSpPr>
        <dsp:cNvPr id="0" name=""/>
        <dsp:cNvSpPr/>
      </dsp:nvSpPr>
      <dsp:spPr>
        <a:xfrm>
          <a:off x="2419970" y="1582344"/>
          <a:ext cx="465426" cy="544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19970" y="1691236"/>
        <a:ext cx="325798" cy="326677"/>
      </dsp:txXfrm>
    </dsp:sp>
    <dsp:sp modelId="{2FF626E4-0841-41D8-8F48-C2FE00BE0D88}">
      <dsp:nvSpPr>
        <dsp:cNvPr id="0" name=""/>
        <dsp:cNvSpPr/>
      </dsp:nvSpPr>
      <dsp:spPr>
        <a:xfrm>
          <a:off x="3078592" y="1103333"/>
          <a:ext cx="2195408" cy="1502482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Transformation:</a:t>
          </a:r>
          <a:r>
            <a:rPr lang="en-US" sz="1800" kern="1200"/>
            <a:t> Log-transforms applied to skewed features (e.g., Population Density).</a:t>
          </a:r>
          <a:endParaRPr lang="en-US" sz="1800" kern="1200">
            <a:latin typeface="Calibri Light" panose="020F0302020204030204"/>
          </a:endParaRPr>
        </a:p>
      </dsp:txBody>
      <dsp:txXfrm>
        <a:off x="3122598" y="1147339"/>
        <a:ext cx="2107396" cy="1414470"/>
      </dsp:txXfrm>
    </dsp:sp>
    <dsp:sp modelId="{F3FF131A-8C37-417D-B2B0-A0DC5523A0E9}">
      <dsp:nvSpPr>
        <dsp:cNvPr id="0" name=""/>
        <dsp:cNvSpPr/>
      </dsp:nvSpPr>
      <dsp:spPr>
        <a:xfrm>
          <a:off x="5493541" y="1582344"/>
          <a:ext cx="465426" cy="544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317084"/>
            <a:satOff val="0"/>
            <a:lumOff val="195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493541" y="1691236"/>
        <a:ext cx="325798" cy="326677"/>
      </dsp:txXfrm>
    </dsp:sp>
    <dsp:sp modelId="{05A83051-D50C-43DD-A786-BC85FDCE0442}">
      <dsp:nvSpPr>
        <dsp:cNvPr id="0" name=""/>
        <dsp:cNvSpPr/>
      </dsp:nvSpPr>
      <dsp:spPr>
        <a:xfrm>
          <a:off x="6152164" y="1103333"/>
          <a:ext cx="2195408" cy="1502482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Validation:</a:t>
          </a:r>
          <a:r>
            <a:rPr lang="en-US" sz="1800" kern="1200"/>
            <a:t> Nested Cross-Validation to tune hyperparameters without leakage.</a:t>
          </a:r>
        </a:p>
      </dsp:txBody>
      <dsp:txXfrm>
        <a:off x="6196170" y="1147339"/>
        <a:ext cx="2107396" cy="1414470"/>
      </dsp:txXfrm>
    </dsp:sp>
    <dsp:sp modelId="{F6ECED6D-529E-4D28-8247-E29445BBCBC3}">
      <dsp:nvSpPr>
        <dsp:cNvPr id="0" name=""/>
        <dsp:cNvSpPr/>
      </dsp:nvSpPr>
      <dsp:spPr>
        <a:xfrm>
          <a:off x="8567113" y="1582344"/>
          <a:ext cx="465426" cy="544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634168"/>
            <a:satOff val="0"/>
            <a:lumOff val="390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567113" y="1691236"/>
        <a:ext cx="325798" cy="326677"/>
      </dsp:txXfrm>
    </dsp:sp>
    <dsp:sp modelId="{0081C370-FE96-4398-9838-38793E83D514}">
      <dsp:nvSpPr>
        <dsp:cNvPr id="0" name=""/>
        <dsp:cNvSpPr/>
      </dsp:nvSpPr>
      <dsp:spPr>
        <a:xfrm>
          <a:off x="9225735" y="1103333"/>
          <a:ext cx="2195408" cy="1502482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Modeling:</a:t>
          </a:r>
          <a:r>
            <a:rPr lang="en-US" sz="1800" kern="1200"/>
            <a:t> Random Forest (for non-linearity) &amp; Gradient Boosting.</a:t>
          </a:r>
        </a:p>
      </dsp:txBody>
      <dsp:txXfrm>
        <a:off x="9269741" y="1147339"/>
        <a:ext cx="2107396" cy="1414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7A322-1821-8345-8CBB-7DC77739342F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FE162-6961-F348-8D7F-83D1B3577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64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new slide in the menu bar then select template of choice for title slide and title/text slide formats. You can choose from various colors and textured backgrounds. Displayed is suggested font size and color.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FE162-6961-F348-8D7F-83D1B35771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65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Example of title and text slide with one column format – blue background and topo texture.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FE162-6961-F348-8D7F-83D1B35771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61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A3C3A-2FBD-DBE2-9665-66C72D771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84F8DC-4807-83AF-8F8C-B1C2D38A8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4187C5-5CC9-B058-BDE2-9BCCA0F30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Example of title and text slide with one column format – blue background and topo texture.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B0974-B224-1C14-4AA4-4AA9F3D88C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FE162-6961-F348-8D7F-83D1B35771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99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8ED2B-B593-F8A6-09B0-2A267234A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E26BD9-1AD4-403B-7EC5-CD867EAFEC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F9B3-7BAF-57E1-C6CF-F8C1FB1D9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Example of title and text slide with one column format – blue background and topo texture.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56CE7-8B33-FC37-653A-DB9B2114E1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FE162-6961-F348-8D7F-83D1B35771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48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25C2F-C273-3E42-B5F1-929DE5C01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78EFCF-9533-1620-DE9F-81DFDA501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B69F80-FED3-223C-17FC-652B13A12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Example of title and text slide with one column format – blue background and topo texture.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53AC2-A2C0-3277-1AC9-B538E29F9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FE162-6961-F348-8D7F-83D1B35771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68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F5CAC-F564-EC62-6C72-E2B712837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251465-A902-3434-35F5-2AB2E68083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E8030F-65A5-7C5D-0874-E62279A0B3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Example of title and text slide with one column format – blue background and topo texture.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1C3BF-EFEE-8D8D-3D09-7774C297C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FE162-6961-F348-8D7F-83D1B35771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33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DF77E-334B-FACB-A5A1-74E25512C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5F7BE-B52F-4F92-2399-FA60842BB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68A757-786B-DE59-3D13-6DDFF44ED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Example of title and text slide with one column format – blue background and topo texture.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EC9B-A725-8EA7-8C3E-0572980E7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FE162-6961-F348-8D7F-83D1B35771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93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D2869-A325-FE5A-0D70-C4AFC22C8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10ACD1-F32D-3B41-7E23-00A7AC51B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308604-B14C-18BF-3AEE-7A9182A5AF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Example of title and text slide with one column format – blue background and topo texture.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D3C23-8D61-9F06-CF49-A966BE06B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FE162-6961-F348-8D7F-83D1B35771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94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D65F2DD-A600-30D5-4A8D-B5082D98F0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72640" y="2011522"/>
            <a:ext cx="9144000" cy="2682398"/>
          </a:xfrm>
        </p:spPr>
        <p:txBody>
          <a:bodyPr anchor="b">
            <a:normAutofit/>
          </a:bodyPr>
          <a:lstStyle>
            <a:lvl1pPr algn="l">
              <a:lnSpc>
                <a:spcPts val="6000"/>
              </a:lnSpc>
              <a:defRPr sz="6600" b="1" i="0">
                <a:solidFill>
                  <a:srgbClr val="E7AA28"/>
                </a:solidFill>
                <a:latin typeface="HelveticaNeueLT Std Blk Cn" panose="020B0604020202020204" pitchFamily="34" charset="0"/>
              </a:defRPr>
            </a:lvl1pPr>
          </a:lstStyle>
          <a:p>
            <a:r>
              <a:rPr lang="en-US"/>
              <a:t>TITLE HERE</a:t>
            </a:r>
            <a:br>
              <a:rPr lang="en-US"/>
            </a:br>
            <a:r>
              <a:rPr lang="en-US"/>
              <a:t>SECOND LINE FOR TITLE</a:t>
            </a:r>
            <a:br>
              <a:rPr lang="en-US"/>
            </a:br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71FA41-14B9-37C0-6F19-6E6DECEEF3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72640" y="4049078"/>
            <a:ext cx="9144000" cy="165576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Title Here </a:t>
            </a:r>
          </a:p>
        </p:txBody>
      </p:sp>
    </p:spTree>
    <p:extLst>
      <p:ext uri="{BB962C8B-B14F-4D97-AF65-F5344CB8AC3E}">
        <p14:creationId xmlns:p14="http://schemas.microsoft.com/office/powerpoint/2010/main" val="778236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56CBE6B-1596-FADB-32E0-5EFB9EB5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 i="0">
                <a:solidFill>
                  <a:srgbClr val="032646"/>
                </a:solidFill>
                <a:latin typeface="HelveticaNeueLT Std Blk Cn" panose="020B0604020202020204" pitchFamily="34" charset="0"/>
              </a:defRPr>
            </a:lvl1pPr>
          </a:lstStyle>
          <a:p>
            <a:r>
              <a:rPr lang="en-US"/>
              <a:t>Title Slide Headline with Topo Background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37F5E5-4BA4-5CC1-53C2-FF58A6AC3E7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032646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032646"/>
              </a:buClr>
              <a:defRPr sz="20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3704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8F2A90-1415-3BFA-C6C4-8318786615B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90600" y="1825625"/>
            <a:ext cx="4876801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032646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032646"/>
              </a:buClr>
              <a:defRPr sz="20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075783-C264-57CA-CD1E-D88D0A16160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48400" y="1824379"/>
            <a:ext cx="4876801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032646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032646"/>
              </a:buClr>
              <a:defRPr sz="20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B6CC581-8CE0-DC8C-556C-3C757AF39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7163" y="365125"/>
            <a:ext cx="10515600" cy="1325563"/>
          </a:xfrm>
        </p:spPr>
        <p:txBody>
          <a:bodyPr>
            <a:normAutofit/>
          </a:bodyPr>
          <a:lstStyle>
            <a:lvl1pPr>
              <a:defRPr sz="4000" b="1" i="0">
                <a:solidFill>
                  <a:srgbClr val="032646"/>
                </a:solidFill>
                <a:latin typeface="HelveticaNeueLT Std Blk Cn" panose="020B0604020202020204" pitchFamily="34" charset="0"/>
              </a:defRPr>
            </a:lvl1pPr>
          </a:lstStyle>
          <a:p>
            <a:r>
              <a:rPr lang="en-US"/>
              <a:t>Title Slide Headline with Topo Background </a:t>
            </a:r>
          </a:p>
        </p:txBody>
      </p:sp>
    </p:spTree>
    <p:extLst>
      <p:ext uri="{BB962C8B-B14F-4D97-AF65-F5344CB8AC3E}">
        <p14:creationId xmlns:p14="http://schemas.microsoft.com/office/powerpoint/2010/main" val="1208023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3225CB-ABE5-0CE2-5FF4-9155C4B67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 i="0">
                <a:solidFill>
                  <a:srgbClr val="032646"/>
                </a:solidFill>
                <a:latin typeface="HelveticaNeueLT Std Blk Cn" panose="020B0604020202020204" pitchFamily="34" charset="0"/>
              </a:defRPr>
            </a:lvl1pPr>
          </a:lstStyle>
          <a:p>
            <a:r>
              <a:rPr lang="en-US"/>
              <a:t>Title Slide Headline with Topo Background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7BC131-965B-795B-0892-3E90DB7D56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032646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032646"/>
              </a:buClr>
              <a:defRPr sz="2000" b="1" i="0">
                <a:solidFill>
                  <a:srgbClr val="032646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rgbClr val="032646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rgbClr val="032646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rgbClr val="032646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977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C833D-8A68-EE12-E2BD-DA38243BD79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90600" y="1825625"/>
            <a:ext cx="4876801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032646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032646"/>
              </a:buClr>
              <a:defRPr sz="2000" b="1" i="0">
                <a:solidFill>
                  <a:srgbClr val="032646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rgbClr val="032646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rgbClr val="032646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rgbClr val="032646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AA4CFC-7C31-1EFB-1B90-ACF1B0EB74A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48400" y="1824379"/>
            <a:ext cx="4876801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032646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032646"/>
              </a:buClr>
              <a:defRPr sz="2000" b="1" i="0">
                <a:solidFill>
                  <a:srgbClr val="032646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rgbClr val="032646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rgbClr val="032646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rgbClr val="032646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66030-6B8E-551E-EA14-B1E75E3FBD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7163" y="365125"/>
            <a:ext cx="10515600" cy="1325563"/>
          </a:xfrm>
        </p:spPr>
        <p:txBody>
          <a:bodyPr>
            <a:normAutofit/>
          </a:bodyPr>
          <a:lstStyle>
            <a:lvl1pPr>
              <a:defRPr sz="4000" b="1" i="0">
                <a:solidFill>
                  <a:srgbClr val="032646"/>
                </a:solidFill>
                <a:latin typeface="HelveticaNeueLT Std Blk Cn" panose="020B0604020202020204" pitchFamily="34" charset="0"/>
              </a:defRPr>
            </a:lvl1pPr>
          </a:lstStyle>
          <a:p>
            <a:r>
              <a:rPr lang="en-US"/>
              <a:t>Title Slide Headline with Topo Background </a:t>
            </a:r>
          </a:p>
        </p:txBody>
      </p:sp>
    </p:spTree>
    <p:extLst>
      <p:ext uri="{BB962C8B-B14F-4D97-AF65-F5344CB8AC3E}">
        <p14:creationId xmlns:p14="http://schemas.microsoft.com/office/powerpoint/2010/main" val="3698713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D3C1740-D16F-C7E7-E0BA-5D458A340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 i="0">
                <a:solidFill>
                  <a:srgbClr val="E7AA28"/>
                </a:solidFill>
                <a:latin typeface="HelveticaNeueLT Std Blk Cn" panose="020B0604020202020204" pitchFamily="34" charset="0"/>
              </a:defRPr>
            </a:lvl1pPr>
          </a:lstStyle>
          <a:p>
            <a:r>
              <a:rPr lang="en-US"/>
              <a:t>Title Slide Headline with Topo Background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BE416F-36A2-B962-D297-6EC6E85D9A8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E7AA28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E7AA28"/>
              </a:buClr>
              <a:defRPr sz="20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945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411BC7E-C6D6-B0AF-7A98-3BD5D185256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90600" y="1825625"/>
            <a:ext cx="4876801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E7AA28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E7AA28"/>
              </a:buClr>
              <a:defRPr sz="20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0837662-8FB7-1A57-5BFD-AC2878A2478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48400" y="1824379"/>
            <a:ext cx="4876801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E7AA28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E7AA28"/>
              </a:buClr>
              <a:defRPr sz="20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1AA4A-92CA-4089-D813-9C5DF3DD8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7163" y="365125"/>
            <a:ext cx="10515600" cy="1325563"/>
          </a:xfrm>
        </p:spPr>
        <p:txBody>
          <a:bodyPr>
            <a:normAutofit/>
          </a:bodyPr>
          <a:lstStyle>
            <a:lvl1pPr>
              <a:defRPr sz="4000" b="1" i="0">
                <a:solidFill>
                  <a:srgbClr val="E7AA28"/>
                </a:solidFill>
                <a:latin typeface="HelveticaNeueLT Std Blk Cn" panose="020B0604020202020204" pitchFamily="34" charset="0"/>
              </a:defRPr>
            </a:lvl1pPr>
          </a:lstStyle>
          <a:p>
            <a:r>
              <a:rPr lang="en-US"/>
              <a:t>Title Slide Headline with Topo Background </a:t>
            </a:r>
          </a:p>
        </p:txBody>
      </p:sp>
    </p:spTree>
    <p:extLst>
      <p:ext uri="{BB962C8B-B14F-4D97-AF65-F5344CB8AC3E}">
        <p14:creationId xmlns:p14="http://schemas.microsoft.com/office/powerpoint/2010/main" val="1316277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3180B61-1E40-5295-457E-5947CCFC1B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 i="0">
                <a:solidFill>
                  <a:srgbClr val="E7AA28"/>
                </a:solidFill>
                <a:latin typeface="HelveticaNeueLT Std Blk Cn" panose="020B0604020202020204" pitchFamily="34" charset="0"/>
              </a:defRPr>
            </a:lvl1pPr>
          </a:lstStyle>
          <a:p>
            <a:r>
              <a:rPr lang="en-US"/>
              <a:t>Title Slide Headline with Line Background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003062-EA5D-2869-0712-63AAFC99F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E7AA28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E7AA28"/>
              </a:buClr>
              <a:defRPr sz="20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7025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DE2AB5-CAE0-002A-137A-6DACDB196FF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90600" y="1825625"/>
            <a:ext cx="4876801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E7AA28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E7AA28"/>
              </a:buClr>
              <a:defRPr sz="20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039DC82-A93F-AB9E-D8EB-172DC641F62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48400" y="1824379"/>
            <a:ext cx="4876801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E7AA28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E7AA28"/>
              </a:buClr>
              <a:defRPr sz="20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5D21F-C25C-4D9B-EF6C-66371C557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7163" y="365125"/>
            <a:ext cx="10515600" cy="1325563"/>
          </a:xfrm>
        </p:spPr>
        <p:txBody>
          <a:bodyPr>
            <a:normAutofit/>
          </a:bodyPr>
          <a:lstStyle>
            <a:lvl1pPr>
              <a:defRPr sz="4000" b="1" i="0">
                <a:solidFill>
                  <a:srgbClr val="E7AA28"/>
                </a:solidFill>
                <a:latin typeface="HelveticaNeueLT Std Blk Cn" panose="020B0604020202020204" pitchFamily="34" charset="0"/>
              </a:defRPr>
            </a:lvl1pPr>
          </a:lstStyle>
          <a:p>
            <a:r>
              <a:rPr lang="en-US"/>
              <a:t>Title Slide Headline with Line Background </a:t>
            </a:r>
          </a:p>
        </p:txBody>
      </p:sp>
    </p:spTree>
    <p:extLst>
      <p:ext uri="{BB962C8B-B14F-4D97-AF65-F5344CB8AC3E}">
        <p14:creationId xmlns:p14="http://schemas.microsoft.com/office/powerpoint/2010/main" val="416366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1E8F6EE-8CD8-73BC-F333-A4F2FC519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 i="0">
                <a:solidFill>
                  <a:srgbClr val="E7AA28"/>
                </a:solidFill>
                <a:latin typeface="HelveticaNeueLT Std Blk Cn" panose="020B0604020202020204" pitchFamily="34" charset="0"/>
              </a:defRPr>
            </a:lvl1pPr>
          </a:lstStyle>
          <a:p>
            <a:r>
              <a:rPr lang="en-US"/>
              <a:t>Title Slide Headline with Line Background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A2E569-13C8-9EE4-91E1-A14EBCCBF3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E7AA28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E7AA28"/>
              </a:buClr>
              <a:defRPr sz="20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1937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DDA2B-266F-1C8F-FDF1-49680D61A47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90600" y="1825625"/>
            <a:ext cx="4876801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E7AA28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E7AA28"/>
              </a:buClr>
              <a:defRPr sz="20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ADFC0C-8891-C7A3-2BDF-84533BE65A9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48400" y="1824379"/>
            <a:ext cx="4876801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E7AA28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E7AA28"/>
              </a:buClr>
              <a:defRPr sz="20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9C6625-F0A1-4259-3380-2BEE930D73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0600" y="375064"/>
            <a:ext cx="10515600" cy="1325563"/>
          </a:xfrm>
        </p:spPr>
        <p:txBody>
          <a:bodyPr>
            <a:normAutofit/>
          </a:bodyPr>
          <a:lstStyle>
            <a:lvl1pPr>
              <a:defRPr sz="4000" b="1" i="0">
                <a:solidFill>
                  <a:srgbClr val="E7AA28"/>
                </a:solidFill>
                <a:latin typeface="HelveticaNeueLT Std Blk Cn" panose="020B0604020202020204" pitchFamily="34" charset="0"/>
              </a:defRPr>
            </a:lvl1pPr>
          </a:lstStyle>
          <a:p>
            <a:r>
              <a:rPr lang="en-US"/>
              <a:t>Title Slide Headline with Line Background </a:t>
            </a:r>
          </a:p>
        </p:txBody>
      </p:sp>
    </p:spTree>
    <p:extLst>
      <p:ext uri="{BB962C8B-B14F-4D97-AF65-F5344CB8AC3E}">
        <p14:creationId xmlns:p14="http://schemas.microsoft.com/office/powerpoint/2010/main" val="4017536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AA3D765-7F2B-F3C5-AF5D-4EC75A9597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72640" y="2011522"/>
            <a:ext cx="9144000" cy="26823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6000"/>
              </a:lnSpc>
              <a:defRPr sz="6600" b="1" i="0">
                <a:solidFill>
                  <a:srgbClr val="E7AA28"/>
                </a:solidFill>
                <a:latin typeface="HelveticaNeueLT Std Blk Cn" panose="020B0604020202020204" pitchFamily="34" charset="0"/>
              </a:defRPr>
            </a:lvl1pPr>
          </a:lstStyle>
          <a:p>
            <a:r>
              <a:rPr lang="en-US"/>
              <a:t>TITLE HERE</a:t>
            </a:r>
            <a:br>
              <a:rPr lang="en-US"/>
            </a:br>
            <a:r>
              <a:rPr lang="en-US"/>
              <a:t>SECOND LINE FOR TITLE</a:t>
            </a:r>
            <a:br>
              <a:rPr lang="en-US"/>
            </a:br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C5754B4-48AB-E85B-775A-97F03E2282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72640" y="404907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Title Here </a:t>
            </a:r>
          </a:p>
        </p:txBody>
      </p:sp>
    </p:spTree>
    <p:extLst>
      <p:ext uri="{BB962C8B-B14F-4D97-AF65-F5344CB8AC3E}">
        <p14:creationId xmlns:p14="http://schemas.microsoft.com/office/powerpoint/2010/main" val="9189894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1BF0A20-4898-5141-6316-2765560737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 i="0">
                <a:solidFill>
                  <a:srgbClr val="032646"/>
                </a:solidFill>
                <a:latin typeface="HelveticaNeueLT Std Blk Cn" panose="020B0604020202020204" pitchFamily="34" charset="0"/>
              </a:defRPr>
            </a:lvl1pPr>
          </a:lstStyle>
          <a:p>
            <a:r>
              <a:rPr lang="en-US"/>
              <a:t>Title Slide Headline with Line Background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2E40D3-2387-EB21-6A2B-A200F3BD0B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032646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032646"/>
              </a:buClr>
              <a:defRPr sz="20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71100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10575DD-EEC8-E66F-6F69-19A5A8D9DDC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90600" y="1825625"/>
            <a:ext cx="4876801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032646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032646"/>
              </a:buClr>
              <a:defRPr sz="20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698F329-82B3-455E-EC8F-0E3D728EDE4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48400" y="1824379"/>
            <a:ext cx="4876801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032646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032646"/>
              </a:buClr>
              <a:defRPr sz="20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29368-8D9F-620D-A323-75530CB3A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06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 i="0">
                <a:solidFill>
                  <a:srgbClr val="032646"/>
                </a:solidFill>
                <a:latin typeface="HelveticaNeueLT Std Blk Cn" panose="020B0604020202020204" pitchFamily="34" charset="0"/>
              </a:defRPr>
            </a:lvl1pPr>
          </a:lstStyle>
          <a:p>
            <a:r>
              <a:rPr lang="en-US"/>
              <a:t>Title Slide Headline with Line Background </a:t>
            </a:r>
          </a:p>
        </p:txBody>
      </p:sp>
    </p:spTree>
    <p:extLst>
      <p:ext uri="{BB962C8B-B14F-4D97-AF65-F5344CB8AC3E}">
        <p14:creationId xmlns:p14="http://schemas.microsoft.com/office/powerpoint/2010/main" val="33910776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820D24F-2F77-B22F-FB5B-E6CA98E260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 i="0">
                <a:solidFill>
                  <a:srgbClr val="032646"/>
                </a:solidFill>
                <a:latin typeface="HelveticaNeueLT Std Blk Cn" panose="020B0604020202020204" pitchFamily="34" charset="0"/>
              </a:defRPr>
            </a:lvl1pPr>
          </a:lstStyle>
          <a:p>
            <a:r>
              <a:rPr lang="en-US"/>
              <a:t>Title Slide Headline with Line Background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B8C663-9E22-C516-E008-2C610A425D9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032646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032646"/>
              </a:buClr>
              <a:defRPr sz="2000" b="1" i="0">
                <a:solidFill>
                  <a:srgbClr val="032646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rgbClr val="032646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rgbClr val="032646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rgbClr val="032646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69773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22E3A6A-438B-CC23-CE80-C8BF6398590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90600" y="1825625"/>
            <a:ext cx="4876801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032646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032646"/>
              </a:buClr>
              <a:defRPr sz="2000" b="1" i="0">
                <a:solidFill>
                  <a:srgbClr val="032646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rgbClr val="032646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rgbClr val="032646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rgbClr val="032646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493AE6-B6BF-B767-AE21-C12A9F6EA7C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48400" y="1824379"/>
            <a:ext cx="4876801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032646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032646"/>
              </a:buClr>
              <a:defRPr sz="2000" b="1" i="0">
                <a:solidFill>
                  <a:srgbClr val="032646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rgbClr val="032646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rgbClr val="032646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rgbClr val="032646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A35CC2-A69A-3163-1E76-E66EC3179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06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 i="0">
                <a:solidFill>
                  <a:srgbClr val="032646"/>
                </a:solidFill>
                <a:latin typeface="HelveticaNeueLT Std Blk Cn" panose="020B0604020202020204" pitchFamily="34" charset="0"/>
              </a:defRPr>
            </a:lvl1pPr>
          </a:lstStyle>
          <a:p>
            <a:r>
              <a:rPr lang="en-US"/>
              <a:t>Title Slide Headline with Line Background </a:t>
            </a:r>
          </a:p>
        </p:txBody>
      </p:sp>
    </p:spTree>
    <p:extLst>
      <p:ext uri="{BB962C8B-B14F-4D97-AF65-F5344CB8AC3E}">
        <p14:creationId xmlns:p14="http://schemas.microsoft.com/office/powerpoint/2010/main" val="34739987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F6C414-F4D5-96ED-3C5A-F9DCE7361A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 i="0">
                <a:solidFill>
                  <a:srgbClr val="E7AA28"/>
                </a:solidFill>
                <a:latin typeface="HelveticaNeueLT Std Blk Cn" panose="020B0604020202020204" pitchFamily="34" charset="0"/>
              </a:defRPr>
            </a:lvl1pPr>
          </a:lstStyle>
          <a:p>
            <a:r>
              <a:rPr lang="en-US"/>
              <a:t>Title Slide Headline with Line Background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C1EAC0-85EA-C3FE-01A7-E2A84898233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E7AA28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E7AA28"/>
              </a:buClr>
              <a:defRPr sz="20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973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698B22F-4EF7-629C-FCE1-4269D28CF44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90600" y="1825625"/>
            <a:ext cx="4876801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E7AA28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E7AA28"/>
              </a:buClr>
              <a:defRPr sz="20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EE4D5F-F3B6-3645-3CED-A310AA7563B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48400" y="1824379"/>
            <a:ext cx="4876801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E7AA28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E7AA28"/>
              </a:buClr>
              <a:defRPr sz="20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6A15B0-D543-FB90-AD7A-514BE7587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06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 i="0">
                <a:solidFill>
                  <a:srgbClr val="E7AA28"/>
                </a:solidFill>
                <a:latin typeface="HelveticaNeueLT Std Blk Cn" panose="020B0604020202020204" pitchFamily="34" charset="0"/>
              </a:defRPr>
            </a:lvl1pPr>
          </a:lstStyle>
          <a:p>
            <a:r>
              <a:rPr lang="en-US"/>
              <a:t>Title Slide Headline with Line Background </a:t>
            </a:r>
          </a:p>
        </p:txBody>
      </p:sp>
    </p:spTree>
    <p:extLst>
      <p:ext uri="{BB962C8B-B14F-4D97-AF65-F5344CB8AC3E}">
        <p14:creationId xmlns:p14="http://schemas.microsoft.com/office/powerpoint/2010/main" val="39953369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1099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3B98-9DB2-3E48-F62F-D6660B06B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5758E8-1C82-BFE8-E494-76A0F357E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0890A-BAB8-BFF3-E448-4BAA75F71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E060-F125-9148-B29B-66CDF700BDE9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BE5B3-7B6B-5553-33A7-ACC22BB71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62285-52A3-5ED8-C7C4-02FA56F8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A2871-2F2B-DD49-831B-D50997BB6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954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BB402-8560-42A1-0868-7A690ED61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9D928-BDD1-E1DB-B990-E094D0BFF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C5374-6126-6BF6-B0A8-01D15181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E060-F125-9148-B29B-66CDF700BDE9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E36EE-FBA3-9E26-6FD0-4A904B15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2A9B2-8FB9-6BD0-B3EA-B8C3D1CB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A2871-2F2B-DD49-831B-D50997BB6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728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BB375-8D6F-BB7D-8487-FF32B6EED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05FF4-74BE-5E01-18A3-A8B92E6FE3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56511-9887-75B2-464F-BD9D6AB45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F3DCD-A13E-E6E0-6DDA-C11FE1AD3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E060-F125-9148-B29B-66CDF700BDE9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04D5E2-EC30-BEE6-ACDE-7781E414E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420A7-501B-1C8A-C045-21A1FC3D0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A2871-2F2B-DD49-831B-D50997BB6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89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3C36C7E-2490-3CCE-E49E-E80F3A6454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72640" y="2011522"/>
            <a:ext cx="9144000" cy="26823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6000"/>
              </a:lnSpc>
              <a:defRPr sz="6600" b="1" i="0">
                <a:solidFill>
                  <a:srgbClr val="032646"/>
                </a:solidFill>
                <a:latin typeface="HelveticaNeueLT Std Blk Cn" panose="020B0604020202020204" pitchFamily="34" charset="0"/>
              </a:defRPr>
            </a:lvl1pPr>
          </a:lstStyle>
          <a:p>
            <a:r>
              <a:rPr lang="en-US"/>
              <a:t>TITLE HERE</a:t>
            </a:r>
            <a:br>
              <a:rPr lang="en-US"/>
            </a:br>
            <a:r>
              <a:rPr lang="en-US"/>
              <a:t>SECOND LINE FOR TITLE</a:t>
            </a:r>
            <a:br>
              <a:rPr lang="en-US"/>
            </a:br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122FD17-918D-0A2C-FDDB-E69B074D8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72640" y="404907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Title Here </a:t>
            </a:r>
          </a:p>
        </p:txBody>
      </p:sp>
    </p:spTree>
    <p:extLst>
      <p:ext uri="{BB962C8B-B14F-4D97-AF65-F5344CB8AC3E}">
        <p14:creationId xmlns:p14="http://schemas.microsoft.com/office/powerpoint/2010/main" val="15199018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6E83-3AE9-8A84-3F77-0F2A6F84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A1852-A1D1-E843-A303-440187F99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F5E62-5D04-19E5-58DD-93EE6BE04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045067-3CF7-0D1E-D861-56C0358EB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5E9AF1-DBEB-E02C-6181-3E36507FC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6DB016-A927-F537-150F-BE70A9B1B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E060-F125-9148-B29B-66CDF700BDE9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7E3CA9-8DA8-5736-D10D-2D46B05F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CB0B49-2DF3-2C94-44FE-7E2E1F71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A2871-2F2B-DD49-831B-D50997BB6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9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170F3F3-FD68-2DFB-E106-12079071A8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72640" y="2011522"/>
            <a:ext cx="9144000" cy="26823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6000"/>
              </a:lnSpc>
              <a:defRPr sz="6600" b="1" i="0">
                <a:solidFill>
                  <a:srgbClr val="032646"/>
                </a:solidFill>
                <a:latin typeface="HelveticaNeueLT Std Blk Cn" panose="020B0604020202020204" pitchFamily="34" charset="0"/>
              </a:defRPr>
            </a:lvl1pPr>
          </a:lstStyle>
          <a:p>
            <a:r>
              <a:rPr lang="en-US"/>
              <a:t>TITLE HERE</a:t>
            </a:r>
            <a:br>
              <a:rPr lang="en-US"/>
            </a:br>
            <a:r>
              <a:rPr lang="en-US"/>
              <a:t>SECOND LINE FOR TITLE</a:t>
            </a:r>
            <a:br>
              <a:rPr lang="en-US"/>
            </a:br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CDA09A1-1DB2-BAD4-58B1-D635BC1DDC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72640" y="404907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Title Here </a:t>
            </a:r>
          </a:p>
        </p:txBody>
      </p:sp>
    </p:spTree>
    <p:extLst>
      <p:ext uri="{BB962C8B-B14F-4D97-AF65-F5344CB8AC3E}">
        <p14:creationId xmlns:p14="http://schemas.microsoft.com/office/powerpoint/2010/main" val="3395122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C8AEF-12EF-9E4D-44CE-4860EC5325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72640" y="2011522"/>
            <a:ext cx="9144000" cy="26823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6000"/>
              </a:lnSpc>
              <a:defRPr sz="6600" b="1" i="0">
                <a:solidFill>
                  <a:srgbClr val="E7AA28"/>
                </a:solidFill>
                <a:latin typeface="HelveticaNeueLT Std Blk Cn" panose="020B0604020202020204" pitchFamily="34" charset="0"/>
              </a:defRPr>
            </a:lvl1pPr>
          </a:lstStyle>
          <a:p>
            <a:r>
              <a:rPr lang="en-US"/>
              <a:t>TITLE HERE</a:t>
            </a:r>
            <a:br>
              <a:rPr lang="en-US"/>
            </a:br>
            <a:r>
              <a:rPr lang="en-US"/>
              <a:t>SECOND LINE FOR TITLE</a:t>
            </a:r>
            <a:br>
              <a:rPr lang="en-US"/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7CB78-2DA0-FC28-97F1-C4C2698A3B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72640" y="404907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Title Here </a:t>
            </a:r>
          </a:p>
        </p:txBody>
      </p:sp>
    </p:spTree>
    <p:extLst>
      <p:ext uri="{BB962C8B-B14F-4D97-AF65-F5344CB8AC3E}">
        <p14:creationId xmlns:p14="http://schemas.microsoft.com/office/powerpoint/2010/main" val="198277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1C920-2FB9-1DE9-CFCD-B43BC764A9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 i="0">
                <a:solidFill>
                  <a:srgbClr val="E7AA28"/>
                </a:solidFill>
                <a:latin typeface="HelveticaNeueLT Std Blk Cn" panose="020B0604020202020204" pitchFamily="34" charset="0"/>
              </a:defRPr>
            </a:lvl1pPr>
          </a:lstStyle>
          <a:p>
            <a:r>
              <a:rPr lang="en-US"/>
              <a:t>Title Slide Headline with Topo Background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5C43A-9069-151A-39A0-76F34A83AD6B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sz="2400" b="1" i="0">
                <a:solidFill>
                  <a:srgbClr val="E7AA28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E7AA28"/>
              </a:buClr>
              <a:defRPr sz="20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7131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413B85-3FF8-89DE-EDF0-B4FEEDB099D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90600" y="1825625"/>
            <a:ext cx="4876801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E7AA28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E7AA28"/>
              </a:buClr>
              <a:defRPr sz="20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24FB50-B009-6611-2AE2-68B768A421C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48400" y="1824379"/>
            <a:ext cx="4876801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E7AA28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E7AA28"/>
              </a:buClr>
              <a:defRPr sz="20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4DFC7-A120-603F-FF72-32F93AE7D7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06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 i="0">
                <a:solidFill>
                  <a:srgbClr val="E7AA28"/>
                </a:solidFill>
                <a:latin typeface="HelveticaNeueLT Std Blk Cn" panose="020B0604020202020204" pitchFamily="34" charset="0"/>
              </a:defRPr>
            </a:lvl1pPr>
          </a:lstStyle>
          <a:p>
            <a:r>
              <a:rPr lang="en-US"/>
              <a:t>Title Slide Headline with Topo Background </a:t>
            </a:r>
          </a:p>
        </p:txBody>
      </p:sp>
    </p:spTree>
    <p:extLst>
      <p:ext uri="{BB962C8B-B14F-4D97-AF65-F5344CB8AC3E}">
        <p14:creationId xmlns:p14="http://schemas.microsoft.com/office/powerpoint/2010/main" val="1791593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8A8D4FC-7DCA-A461-DEDB-25A91F7B74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 i="0">
                <a:solidFill>
                  <a:srgbClr val="E7AA28"/>
                </a:solidFill>
                <a:latin typeface="HelveticaNeueLT Std Blk Cn" panose="020B0604020202020204" pitchFamily="34" charset="0"/>
              </a:defRPr>
            </a:lvl1pPr>
          </a:lstStyle>
          <a:p>
            <a:r>
              <a:rPr lang="en-US"/>
              <a:t>Title Slide Headline with Topo Background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C735B5-D81D-6AE7-733A-DA96C3A171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E7AA28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E7AA28"/>
              </a:buClr>
              <a:defRPr sz="20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1370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5DC7EA-7F1A-1B3D-18C1-524E76B6F94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90600" y="1825625"/>
            <a:ext cx="4876801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E7AA28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E7AA28"/>
              </a:buClr>
              <a:defRPr sz="20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A9F95E-F250-353A-66CF-4B54E54E33A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48400" y="1824379"/>
            <a:ext cx="4876801" cy="4351338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E7AA28"/>
                </a:solidFill>
                <a:latin typeface="HelveticaNeueLT Std" panose="020B0604020202020204" pitchFamily="34" charset="0"/>
              </a:defRPr>
            </a:lvl1pPr>
            <a:lvl2pPr>
              <a:buClr>
                <a:srgbClr val="E7AA28"/>
              </a:buClr>
              <a:defRPr sz="2000" b="1" i="0">
                <a:solidFill>
                  <a:schemeClr val="bg1"/>
                </a:solidFill>
                <a:latin typeface="HelveticaNeueLT Std" panose="020B0604020202020204" pitchFamily="34" charset="0"/>
              </a:defRPr>
            </a:lvl2pPr>
            <a:lvl3pPr>
              <a:defRPr sz="18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/>
              <a:t>First Level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3D0F3-C2ED-B0C7-9E84-1333957F36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06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 i="0">
                <a:solidFill>
                  <a:srgbClr val="E7AA28"/>
                </a:solidFill>
                <a:latin typeface="HelveticaNeueLT Std Blk Cn" panose="020B0604020202020204" pitchFamily="34" charset="0"/>
              </a:defRPr>
            </a:lvl1pPr>
          </a:lstStyle>
          <a:p>
            <a:r>
              <a:rPr lang="en-US"/>
              <a:t>Title Slide Headline with Topo Background </a:t>
            </a:r>
          </a:p>
        </p:txBody>
      </p:sp>
    </p:spTree>
    <p:extLst>
      <p:ext uri="{BB962C8B-B14F-4D97-AF65-F5344CB8AC3E}">
        <p14:creationId xmlns:p14="http://schemas.microsoft.com/office/powerpoint/2010/main" val="425404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jpe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3.jpe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jpe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jpe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16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47D6F4-CFD8-3F44-819B-E3B80D88B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E6949-47FA-484A-ADD6-2A76E221E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24E36-644C-804F-96A9-262D6A79E4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D9A42-E90F-D647-925D-5F0A3FB990BE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13E41-31F8-A542-A885-D21C6BF8D7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6E100-6495-0240-9C43-8AFB99182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BD2E8-AC1F-0A43-9371-0178E4EDA60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755A4F-BA48-7F0C-D258-CE461A5AEC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23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EFDF02-45A4-8073-577A-7CB4F163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E89B5-E407-5808-D833-1FEEC28B1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4E172-3EAB-B090-5409-8CE28524D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B1FA5-8E8D-A14F-8514-2454691EF20A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8EFE0-E481-4ADD-BD6B-89BF9AE2F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07B82-7E91-B38D-B629-EEB5694CB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D756B-3810-CC46-8E2A-EDBEC4ACD5A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A7B18E09-84C6-25DF-7E44-78CA967BA6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09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2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9989DA-A7BC-F6A2-506C-A6031B670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81EA9-8D6F-71ED-035C-29F7388F5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ACEAA-6B0C-6A25-8609-7A28D70C3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8F958-D849-B741-A8FE-69516606993F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A8DCA-8E8A-5261-D876-B016193454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673EA-77D8-A2AB-E8C3-14B9BE3FE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9EB27-DF98-AB42-9144-55B089B1F17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F1576B4D-A49B-041D-90D2-968E797339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72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7E9FEC-A225-82FC-F26B-186983717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D30FB-AAB6-B289-ACDA-A290D7EB9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D5D8F-3A51-8ED2-9528-FB960470F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8F289-7D30-0F44-9F3B-89A4AEDE4E1C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3DBB7-F814-2213-84C1-4156210EC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BB495-5863-DFDB-B985-070256323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7B728-0846-9F42-B6BF-C6DD52F7FC6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F8303F0-773D-8C30-0E3E-7CF633229B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24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F2239B-D4AB-B494-8A12-F45826DF8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5E06B-B89A-27F9-F51B-430DF9071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8F81D-C575-1029-1BB7-70EBC4556A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9A39B-342C-C647-881C-0D751AE3422A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04E32-B9E5-BE1C-B675-3704DD48BB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C991-8B46-3312-877E-E2791431F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A35CE-4DCA-E24D-B683-61645E074D1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92938088-68C3-3C18-BD3E-6FD6965EBC5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9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1A465F-227A-43CD-D39E-4FB4E6AC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420F2-0291-EA29-C65C-23F68E5E7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5BE53-C911-A0A4-1CFD-76E14182E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16E99-B51F-5F4C-B3F0-C81F009AD76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875D8-988E-ABC6-ACC6-C66DEA04F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95BD2-5D2A-13BB-8F90-73D7D6EA7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A115C-C0E4-2846-AD1E-6F949362714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Polygon&#10;&#10;Description automatically generated with medium confidence">
            <a:extLst>
              <a:ext uri="{FF2B5EF4-FFF2-40B4-BE49-F238E27FC236}">
                <a16:creationId xmlns:a16="http://schemas.microsoft.com/office/drawing/2014/main" id="{71AF0206-4FF3-6B51-CBCE-3083982C1C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82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EA7820-F94F-8F26-97F4-D8AB65D8C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C34F6-808E-1C57-FEFF-D2CF64BE8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9B74B-DE51-0CA5-C20C-4091EFCBD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F2FAA-A40B-4748-B3E7-6A5CAB9A3F35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859AE-5B2E-F503-A3D0-437B8C3DE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DD26F-642E-F87D-DB09-5A0DDA8F5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382F5-11EF-084F-A72E-B822AED40A8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BCA22E-EA93-74DF-4CD7-5202272092F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9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91D266-570F-6F86-45B9-12FF2962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1C591-8982-3238-284B-983D89EE7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A3B46-6C47-57E7-B396-3C13C0DE0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6E060-F125-9148-B29B-66CDF700BDE9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DDC63-686A-040F-7277-2A87A3A66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D7743-ADA9-A2CB-EB8E-C9E5DEF7B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A2871-2F2B-DD49-831B-D50997BB6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97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47" r:id="rId2"/>
    <p:sldLayoutId id="2147483748" r:id="rId3"/>
    <p:sldLayoutId id="2147483750" r:id="rId4"/>
    <p:sldLayoutId id="214748375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9EE32CB5-6C53-6651-3FCE-34815A3B7D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6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C85B23-AD03-412E-17E5-1276F90C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2DD83-F1C5-3F7E-7E19-949387B25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1510F-3EBB-0869-B98F-30B835308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96AA4-4877-D647-8126-41351CECDE7D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09A59-1DEF-94D4-C067-4882326E5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57470-4C8E-0A4D-B112-013D54E6B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3983-10E6-E740-A9B9-225F6898905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A4FF0990-4AD4-9912-786D-621E0DE1E6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14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78A636-C065-1C98-8101-FC07CB826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DE400-D3E8-94E8-1140-A786BE60F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96BB2-4966-7B32-6A51-6F1966F59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327C4-BD39-C648-B64C-A0F27043686F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1E6DD-D53C-4A9A-8BB5-C12B7A644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6B942-5132-33C6-7B7C-403CDFD2B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37904-18E7-3748-8FE8-C03212128D9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4A36D2C-F001-4E73-E173-0C64AD9C10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84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3D8A17-254C-72B0-78EA-2AEC42898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BC474-CC5F-4752-3852-2F4B30134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9D202-2B46-ACBD-19AB-EEDFABB56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13C96-A9B1-164E-A4A4-586860B30070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11156-F03E-9269-0542-45DD846AD4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EDFEA-D453-5DA5-D225-B18E6CEFE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51C80-DEBE-294C-90D9-6B40D1F621A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CAD222-F818-4CB0-9C2A-E43D459D17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8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BEDF4C-08BA-BBC4-B7C0-FE20D2CE0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D82C5-1347-E46B-0390-F90C47F69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535A8-0634-AF7B-27A7-A98574F29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DE86D-FE80-1A4B-AC78-DD95CA27B9B5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4DB97-2384-6EE3-B5D4-85BA496EE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2B6A1-5598-730B-69DA-25AD02F35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16C12-61A2-C746-BB13-FA2F257F8622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C0A2F9C5-816D-BA6F-6D51-B294497368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7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C37864-1A18-14C5-E661-125EF9CBA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03E13-E903-B0E0-AE02-197D622CF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5C9C7-1736-19D9-46D5-D37045BE7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E3EC9-C0E6-A640-9F33-98126AEEED8A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51B9A-AFB8-178F-3EF2-25C30E46F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30409-5D0B-4D85-FF5E-714C97DD9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9740B-43ED-7743-9363-D5957A7D42E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8303AEAE-72DD-0105-CCDB-962FD3539F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4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55EE49-0815-82CC-2314-56A2E950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322DA-52CE-9AA9-9B02-08E8B8CCA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18D9-16E0-6B6A-2D75-536474200F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56DF7-62F2-2B46-B3E9-9FEAEDCCFC8E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B0309-3915-C2C3-1AA8-359BC13D90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CEB50-0AB2-1D13-F9A9-5A7B14F9D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EE47C-CA15-0544-8BB4-FDD80FFA772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5FC0DDB2-1DA5-6D4B-D470-960191C5C43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38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0394CC-B1ED-27FA-F6EC-960CAB57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CD273-4F8E-5569-BB49-C3717B991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043A8-10B6-C406-4082-16E2007F4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93FD4-701E-7C4A-849D-F6E2BD0CD550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F3CEB-F17D-8DDB-5596-11B488733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172A-068C-919F-9F5D-6845012D0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2E0F7-2C97-6941-AE9A-EE446264BE3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918B90E1-A70E-1DAD-AE41-BFB43822A1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6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073D-A581-0E71-CB2C-BA1190D3A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6904" y="1925258"/>
            <a:ext cx="10223293" cy="2682398"/>
          </a:xfrm>
        </p:spPr>
        <p:txBody>
          <a:bodyPr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Predicting Health Outcomes from Food Environment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2E59A-546B-0954-FADF-CB43A2C66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6300" y="4842993"/>
            <a:ext cx="9144000" cy="463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>
                <a:latin typeface="HelveticaNeueLT Std"/>
              </a:rPr>
              <a:t>IENG 593 Course Project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091DD0-113C-363E-A4D0-84E369E82B1D}"/>
              </a:ext>
            </a:extLst>
          </p:cNvPr>
          <p:cNvSpPr txBox="1"/>
          <p:nvPr/>
        </p:nvSpPr>
        <p:spPr>
          <a:xfrm>
            <a:off x="1524024" y="5473048"/>
            <a:ext cx="85019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Akshay Patel,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Mahfuza Maisha Mouri, Juan Marino</a:t>
            </a:r>
          </a:p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Date: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December 11, 2025</a:t>
            </a:r>
          </a:p>
        </p:txBody>
      </p:sp>
    </p:spTree>
    <p:extLst>
      <p:ext uri="{BB962C8B-B14F-4D97-AF65-F5344CB8AC3E}">
        <p14:creationId xmlns:p14="http://schemas.microsoft.com/office/powerpoint/2010/main" val="3361198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2D1A8-91D8-05B7-CFFB-67EE0567B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EBBFD-CE68-48E8-9269-3265A2CAD83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0600" y="1825625"/>
            <a:ext cx="4876801" cy="468201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>
                <a:latin typeface="HelveticaNeueLT Std"/>
              </a:rPr>
              <a:t>Key Findings</a:t>
            </a:r>
          </a:p>
          <a:p>
            <a:r>
              <a:rPr lang="en-US" sz="1400" b="0">
                <a:latin typeface="HelveticaNeueLT Std"/>
              </a:rPr>
              <a:t>Food Insecurity is Highly Predictable and Driven by Assistance Program Data.</a:t>
            </a:r>
            <a:endParaRPr lang="en-US" sz="1400"/>
          </a:p>
          <a:p>
            <a:pPr marL="285750" indent="-285750">
              <a:buChar char="•"/>
            </a:pPr>
            <a:r>
              <a:rPr lang="en-US" sz="1400" b="0">
                <a:latin typeface="HelveticaNeueLT Std"/>
              </a:rPr>
              <a:t>Our Gradient Boosting model achieves an R^2 of 0.994. Feature importance is overwhelmingly concentrated in WIC, SNAP, and School Breakfast Program participation rates, indicating these are extremely powerful statistical indicators of county-level food insecurity.</a:t>
            </a:r>
          </a:p>
          <a:p>
            <a:r>
              <a:rPr lang="en-US" sz="1400" b="0">
                <a:latin typeface="HelveticaNeueLT Std"/>
              </a:rPr>
              <a:t>Diabetes is Moderately Predictable and Reliant on Historical Health Data.</a:t>
            </a:r>
            <a:endParaRPr lang="en-US" sz="1400">
              <a:latin typeface="HelveticaNeueLT Std"/>
            </a:endParaRPr>
          </a:p>
          <a:p>
            <a:pPr marL="285750" indent="-285750">
              <a:buChar char="•"/>
            </a:pPr>
            <a:r>
              <a:rPr lang="en-US" sz="1400" b="0">
                <a:latin typeface="HelveticaNeueLT Std"/>
              </a:rPr>
              <a:t>The model explains ~62% of the variance in diabetes rates (Rª=0.617). The most powerful predictor is the county's past diabetes rate, suggesting strong temporal persistence. Other socioeconomic and health factors provide secondary predictive power.</a:t>
            </a:r>
            <a:endParaRPr lang="en-US" sz="1800">
              <a:latin typeface="HelveticaNeueLT Std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24D15C-0B6A-DA26-24F9-5E4B7C29CEE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400">
                <a:latin typeface="HelveticaNeueLT Std"/>
              </a:rPr>
              <a:t>Limitations</a:t>
            </a:r>
            <a:endParaRPr lang="en-US" sz="1400"/>
          </a:p>
          <a:p>
            <a:pPr marL="342900" indent="-342900">
              <a:buChar char="•"/>
            </a:pPr>
            <a:r>
              <a:rPr lang="en-US" sz="1400" b="0">
                <a:latin typeface="HelveticaNeueLT Std"/>
              </a:rPr>
              <a:t>Correlation, Not Causation: This is a cross-sectional predictive study. The feature importances identify strong statistical associations, not causal relationships.</a:t>
            </a:r>
          </a:p>
          <a:p>
            <a:pPr marL="342900" indent="-342900">
              <a:buChar char="•"/>
            </a:pPr>
            <a:r>
              <a:rPr lang="en-US" sz="1400" b="0">
                <a:latin typeface="HelveticaNeueLT Std"/>
              </a:rPr>
              <a:t>Temporal Dynamics: While we controlled for data leakage, the analysis does not model time-series dynamics.</a:t>
            </a:r>
          </a:p>
          <a:p>
            <a:pPr marL="342900" indent="-342900">
              <a:buChar char="•"/>
            </a:pPr>
            <a:r>
              <a:rPr lang="en-US" sz="1400" b="0">
                <a:latin typeface="HelveticaNeueLT Std"/>
              </a:rPr>
              <a:t>Feature Redundancy: The high performance on the obesity task highlights the need for careful feature curation to avoid including proxies of the target variable in predictive modeling.</a:t>
            </a:r>
          </a:p>
          <a:p>
            <a:r>
              <a:rPr lang="en-US" sz="1400">
                <a:latin typeface="HelveticaNeueLT Std"/>
              </a:rPr>
              <a:t>Future Work</a:t>
            </a:r>
          </a:p>
          <a:p>
            <a:pPr marL="342900" indent="-342900">
              <a:buChar char="•"/>
            </a:pPr>
            <a:r>
              <a:rPr lang="en-US" sz="1400" b="0">
                <a:latin typeface="HelveticaNeueLT Std"/>
              </a:rPr>
              <a:t>Investigate causal inference methods to understand the direct impact of assistance programs or develop time-series model to predict future trends in these health conditions. </a:t>
            </a:r>
          </a:p>
          <a:p>
            <a:endParaRPr 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CE940D-0BEE-4B65-4786-DD92996E4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>
                <a:latin typeface="HelveticaNeueLT Std Blk Cn"/>
              </a:rPr>
              <a:t>Conclusions: Assistance Programs Dominate Insecurity Prediction, While Obesity Hotspots Are Definitionally Separable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57247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90636-BEAE-532B-90A1-9313E71A5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Problem Framing &amp; 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9FFDF-9685-B150-48E8-AE0DDDF9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795"/>
            <a:ext cx="10515600" cy="52910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 u="sng">
                <a:latin typeface="Calibri"/>
                <a:ea typeface="Calibri"/>
                <a:cs typeface="Calibri"/>
              </a:rPr>
              <a:t>Project Goal:</a:t>
            </a:r>
            <a:r>
              <a:rPr lang="en-US" sz="1900" b="0">
                <a:latin typeface="Calibri"/>
                <a:ea typeface="Calibri"/>
                <a:cs typeface="Calibri"/>
              </a:rPr>
              <a:t> To understand and model the complex relationships between a county's food environment and critical health outcomes.</a:t>
            </a:r>
            <a:endParaRPr lang="en-US" sz="1900">
              <a:latin typeface="Calibri"/>
              <a:ea typeface="Calibri"/>
              <a:cs typeface="Calibri"/>
            </a:endParaRPr>
          </a:p>
          <a:p>
            <a:r>
              <a:rPr lang="en-US" sz="1900" u="sng">
                <a:latin typeface="Calibri"/>
                <a:ea typeface="Calibri"/>
                <a:cs typeface="Calibri"/>
              </a:rPr>
              <a:t>Data Scope:</a:t>
            </a:r>
            <a:r>
              <a:rPr lang="en-US" sz="1900" b="0" u="sng">
                <a:latin typeface="Calibri"/>
                <a:ea typeface="Calibri"/>
                <a:cs typeface="Calibri"/>
              </a:rPr>
              <a:t> </a:t>
            </a:r>
            <a:r>
              <a:rPr lang="en-US" sz="1900" b="0">
                <a:latin typeface="Calibri"/>
                <a:ea typeface="Calibri"/>
                <a:cs typeface="Calibri"/>
              </a:rPr>
              <a:t>A comprehensive, cross-sectional dataset of 2,514 U.S. counties, featuring over 300 indicators cross categories like Food Access, Socioeconomics, Health, and Assistance Programs.</a:t>
            </a:r>
            <a:endParaRPr lang="en-US" sz="1900">
              <a:latin typeface="Calibri"/>
              <a:ea typeface="Calibri"/>
              <a:cs typeface="Calibri"/>
            </a:endParaRPr>
          </a:p>
          <a:p>
            <a:r>
              <a:rPr lang="en-US" sz="1800" u="sng">
                <a:latin typeface="Calibri"/>
                <a:ea typeface="Calibri"/>
                <a:cs typeface="Calibri"/>
              </a:rPr>
              <a:t>Modeling Tasks:</a:t>
            </a:r>
            <a:r>
              <a:rPr lang="en-US" sz="1800">
                <a:latin typeface="Calibri"/>
                <a:ea typeface="Calibri"/>
                <a:cs typeface="Calibri"/>
              </a:rPr>
              <a:t> 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sz="1800" b="0">
                <a:latin typeface="Calibri"/>
                <a:ea typeface="Calibri"/>
                <a:cs typeface="Calibri"/>
              </a:rPr>
              <a:t>3 Supervised Tasks</a:t>
            </a:r>
            <a:endParaRPr lang="en-US" sz="1800">
              <a:latin typeface="Calibri"/>
              <a:ea typeface="Calibri"/>
              <a:cs typeface="Calibri"/>
            </a:endParaRPr>
          </a:p>
          <a:p>
            <a:pPr marL="342900" indent="-342900">
              <a:buFont typeface="Calibri" panose="020B0604020202020204" pitchFamily="34" charset="0"/>
              <a:buChar char="-"/>
            </a:pPr>
            <a:endParaRPr lang="en-US" sz="2000" b="0">
              <a:latin typeface="Calibri"/>
              <a:ea typeface="Calibri"/>
              <a:cs typeface="Calibri"/>
            </a:endParaRPr>
          </a:p>
          <a:p>
            <a:pPr marL="342900" indent="-342900">
              <a:buFont typeface="Calibri" panose="020B0604020202020204" pitchFamily="34" charset="0"/>
              <a:buChar char="-"/>
            </a:pPr>
            <a:endParaRPr lang="en-US" sz="2000" b="0">
              <a:latin typeface="Calibri"/>
              <a:ea typeface="Calibri"/>
              <a:cs typeface="Calibri"/>
            </a:endParaRPr>
          </a:p>
          <a:p>
            <a:pPr marL="342900" indent="-342900">
              <a:buFont typeface="Calibri" panose="020B0604020202020204" pitchFamily="34" charset="0"/>
              <a:buChar char="-"/>
            </a:pPr>
            <a:endParaRPr lang="en-US" sz="2000" b="0">
              <a:latin typeface="Calibri"/>
              <a:ea typeface="Calibri"/>
              <a:cs typeface="Calibri"/>
            </a:endParaRP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b="0">
              <a:latin typeface="Calibri"/>
              <a:ea typeface="Calibri"/>
              <a:cs typeface="Calibri"/>
            </a:endParaRP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sz="1800" b="0">
                <a:latin typeface="Calibri"/>
                <a:ea typeface="Calibri"/>
                <a:cs typeface="Calibri"/>
              </a:rPr>
              <a:t>1 Unsupervised Task</a:t>
            </a:r>
            <a:endParaRPr lang="en-US" sz="1800">
              <a:latin typeface="Calibri"/>
              <a:ea typeface="Calibri"/>
              <a:cs typeface="Calibri"/>
            </a:endParaRPr>
          </a:p>
          <a:p>
            <a:pPr marL="1028700" lvl="1">
              <a:buFont typeface="Courier New" panose="020B0604020202020204" pitchFamily="34" charset="0"/>
              <a:buChar char="o"/>
            </a:pPr>
            <a:r>
              <a:rPr lang="en-US" sz="1800" b="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Dimensionality Reduction &amp; Clustering</a:t>
            </a:r>
            <a:endParaRPr lang="en-US" sz="1800" b="1">
              <a:solidFill>
                <a:srgbClr val="E7AA28"/>
              </a:solidFill>
              <a:latin typeface="Calibri"/>
              <a:ea typeface="Calibri"/>
              <a:cs typeface="Calibri"/>
            </a:endParaRPr>
          </a:p>
          <a:p>
            <a:r>
              <a:rPr lang="en-US" sz="1800">
                <a:latin typeface="Calibri"/>
                <a:ea typeface="Calibri"/>
                <a:cs typeface="Calibri"/>
              </a:rPr>
              <a:t>Key Constraint:</a:t>
            </a:r>
            <a:r>
              <a:rPr lang="en-US" sz="1800" b="0">
                <a:latin typeface="Calibri"/>
                <a:ea typeface="Calibri"/>
                <a:cs typeface="Calibri"/>
              </a:rPr>
              <a:t> Use the latest available feature year that does not exceed the target's year to ensure no leakage</a:t>
            </a:r>
            <a:endParaRPr lang="en-US" sz="1800">
              <a:latin typeface="Calibri"/>
              <a:ea typeface="Calibri"/>
              <a:cs typeface="Calibri"/>
            </a:endParaRPr>
          </a:p>
          <a:p>
            <a:endParaRPr lang="en-US" b="0">
              <a:latin typeface="HelveticaNeueLT Std"/>
            </a:endParaRPr>
          </a:p>
          <a:p>
            <a:pPr marL="342900" indent="-342900">
              <a:buFont typeface="Calibri" panose="020B0604020202020204" pitchFamily="34" charset="0"/>
              <a:buChar char="-"/>
            </a:pPr>
            <a:endParaRPr lang="en-US" b="0">
              <a:latin typeface="HelveticaNeueLT St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F3DA7F-C750-6F6F-F26F-6A7CA754885A}"/>
              </a:ext>
            </a:extLst>
          </p:cNvPr>
          <p:cNvSpPr txBox="1"/>
          <p:nvPr/>
        </p:nvSpPr>
        <p:spPr>
          <a:xfrm>
            <a:off x="2084585" y="3720970"/>
            <a:ext cx="2385757" cy="1077218"/>
          </a:xfrm>
          <a:prstGeom prst="rect">
            <a:avLst/>
          </a:prstGeom>
          <a:noFill/>
          <a:ln>
            <a:solidFill>
              <a:srgbClr val="E7AA28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u="sng">
                <a:solidFill>
                  <a:srgbClr val="E7AA28"/>
                </a:solidFill>
                <a:ea typeface="+mn-lt"/>
                <a:cs typeface="+mn-lt"/>
              </a:rPr>
              <a:t>Regression A</a:t>
            </a:r>
            <a:endParaRPr lang="en-US" sz="1600" b="1" u="sng">
              <a:solidFill>
                <a:srgbClr val="E7AA28"/>
              </a:solidFill>
              <a:ea typeface="Calibri"/>
              <a:cs typeface="Calibri"/>
            </a:endParaRPr>
          </a:p>
          <a:p>
            <a:pPr algn="ctr"/>
            <a:r>
              <a:rPr lang="en-US" sz="1600">
                <a:solidFill>
                  <a:srgbClr val="E7AA28"/>
                </a:solidFill>
                <a:ea typeface="+mn-lt"/>
                <a:cs typeface="+mn-lt"/>
              </a:rPr>
              <a:t>Predict county-level household</a:t>
            </a:r>
            <a:endParaRPr lang="en-US" sz="1600">
              <a:solidFill>
                <a:srgbClr val="E7AA28"/>
              </a:solidFill>
              <a:ea typeface="Calibri"/>
              <a:cs typeface="Calibri"/>
            </a:endParaRPr>
          </a:p>
          <a:p>
            <a:pPr algn="ctr"/>
            <a:r>
              <a:rPr lang="en-US" sz="1600">
                <a:solidFill>
                  <a:srgbClr val="E7AA28"/>
                </a:solidFill>
                <a:ea typeface="+mn-lt"/>
                <a:cs typeface="+mn-lt"/>
              </a:rPr>
              <a:t>food insecurity (%)</a:t>
            </a:r>
            <a:endParaRPr lang="en-US" sz="1600">
              <a:solidFill>
                <a:srgbClr val="E7AA28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A7867F-8C45-D50E-6954-292D4588B621}"/>
              </a:ext>
            </a:extLst>
          </p:cNvPr>
          <p:cNvSpPr txBox="1"/>
          <p:nvPr/>
        </p:nvSpPr>
        <p:spPr>
          <a:xfrm>
            <a:off x="5153705" y="3837516"/>
            <a:ext cx="2252453" cy="850489"/>
          </a:xfrm>
          <a:prstGeom prst="rect">
            <a:avLst/>
          </a:prstGeom>
          <a:noFill/>
          <a:ln>
            <a:solidFill>
              <a:srgbClr val="E7AA28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u="sng" baseline="0">
                <a:solidFill>
                  <a:srgbClr val="E7AA28"/>
                </a:solidFill>
                <a:ea typeface="+mn-lt"/>
                <a:cs typeface="+mn-lt"/>
              </a:rPr>
              <a:t>Regression </a:t>
            </a:r>
            <a:r>
              <a:rPr lang="en-US" sz="1600" b="1" u="sng">
                <a:solidFill>
                  <a:srgbClr val="E7AA28"/>
                </a:solidFill>
                <a:ea typeface="+mn-lt"/>
                <a:cs typeface="+mn-lt"/>
              </a:rPr>
              <a:t>B</a:t>
            </a:r>
            <a:endParaRPr lang="en-US" sz="1600" b="1" u="sng">
              <a:solidFill>
                <a:srgbClr val="E7AA28"/>
              </a:solidFill>
              <a:ea typeface="Calibri"/>
              <a:cs typeface="Calibri"/>
            </a:endParaRPr>
          </a:p>
          <a:p>
            <a:pPr algn="ctr"/>
            <a:r>
              <a:rPr lang="en-US" sz="1600">
                <a:solidFill>
                  <a:srgbClr val="E7AA28"/>
                </a:solidFill>
                <a:ea typeface="+mn-lt"/>
                <a:cs typeface="+mn-lt"/>
              </a:rPr>
              <a:t>Predict adult diabetes</a:t>
            </a:r>
            <a:endParaRPr lang="en-US" sz="1600">
              <a:solidFill>
                <a:srgbClr val="E7AA28"/>
              </a:solidFill>
              <a:ea typeface="Calibri"/>
              <a:cs typeface="Calibri"/>
            </a:endParaRPr>
          </a:p>
          <a:p>
            <a:pPr algn="ctr">
              <a:lnSpc>
                <a:spcPts val="2175"/>
              </a:lnSpc>
            </a:pPr>
            <a:r>
              <a:rPr lang="en-US" sz="1600">
                <a:solidFill>
                  <a:srgbClr val="E7AA28"/>
                </a:solidFill>
                <a:ea typeface="+mn-lt"/>
                <a:cs typeface="+mn-lt"/>
              </a:rPr>
              <a:t>prevalence</a:t>
            </a:r>
            <a:r>
              <a:rPr lang="en-US" sz="1600" baseline="0">
                <a:solidFill>
                  <a:srgbClr val="E7AA28"/>
                </a:solidFill>
                <a:ea typeface="+mn-lt"/>
                <a:cs typeface="+mn-lt"/>
              </a:rPr>
              <a:t> </a:t>
            </a:r>
            <a:r>
              <a:rPr lang="en-US" sz="1600">
                <a:solidFill>
                  <a:srgbClr val="E7AA28"/>
                </a:solidFill>
                <a:ea typeface="+mn-lt"/>
                <a:cs typeface="+mn-lt"/>
              </a:rPr>
              <a:t>(%)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8EBE9-499E-32AC-E1D6-4C9A871A62A2}"/>
              </a:ext>
            </a:extLst>
          </p:cNvPr>
          <p:cNvSpPr txBox="1"/>
          <p:nvPr/>
        </p:nvSpPr>
        <p:spPr>
          <a:xfrm>
            <a:off x="8048618" y="3721196"/>
            <a:ext cx="2776319" cy="1077218"/>
          </a:xfrm>
          <a:prstGeom prst="rect">
            <a:avLst/>
          </a:prstGeom>
          <a:noFill/>
          <a:ln>
            <a:solidFill>
              <a:srgbClr val="E7AA28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u="sng">
                <a:solidFill>
                  <a:srgbClr val="E7AA28"/>
                </a:solidFill>
                <a:ea typeface="+mn-lt"/>
                <a:cs typeface="+mn-lt"/>
              </a:rPr>
              <a:t>Classification</a:t>
            </a:r>
            <a:endParaRPr lang="en-US" sz="1600" b="1" u="sng">
              <a:ea typeface="Calibri"/>
              <a:cs typeface="Calibri"/>
            </a:endParaRPr>
          </a:p>
          <a:p>
            <a:pPr algn="ctr"/>
            <a:r>
              <a:rPr lang="en-US" sz="1600">
                <a:solidFill>
                  <a:srgbClr val="E7AA28"/>
                </a:solidFill>
                <a:ea typeface="+mn-lt"/>
                <a:cs typeface="+mn-lt"/>
              </a:rPr>
              <a:t>Identify counties that are</a:t>
            </a:r>
            <a:endParaRPr lang="en-US" sz="1600">
              <a:ea typeface="Calibri"/>
              <a:cs typeface="Calibri"/>
            </a:endParaRPr>
          </a:p>
          <a:p>
            <a:pPr algn="ctr"/>
            <a:r>
              <a:rPr lang="en-US" sz="1600">
                <a:solidFill>
                  <a:srgbClr val="E7AA28"/>
                </a:solidFill>
                <a:ea typeface="+mn-lt"/>
                <a:cs typeface="+mn-lt"/>
              </a:rPr>
              <a:t>"obesity hotspots" (at or above</a:t>
            </a:r>
            <a:endParaRPr lang="en-US" sz="1600">
              <a:ea typeface="Calibri"/>
              <a:cs typeface="Calibri"/>
            </a:endParaRPr>
          </a:p>
          <a:p>
            <a:pPr algn="ctr"/>
            <a:r>
              <a:rPr lang="en-US" sz="1600">
                <a:solidFill>
                  <a:srgbClr val="E7AA28"/>
                </a:solidFill>
                <a:ea typeface="+mn-lt"/>
                <a:cs typeface="+mn-lt"/>
              </a:rPr>
              <a:t>the national 75th percentile)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308570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717310-0E40-F712-2C48-E3768B73EA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0600" y="1351172"/>
            <a:ext cx="11001555" cy="229537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500">
                <a:latin typeface="Calibri"/>
                <a:ea typeface="Calibri"/>
                <a:cs typeface="Calibri"/>
              </a:rPr>
              <a:t>Data Overview:</a:t>
            </a:r>
            <a:r>
              <a:rPr lang="en-US" sz="1500" b="0">
                <a:latin typeface="Calibri"/>
                <a:ea typeface="Calibri"/>
                <a:cs typeface="Calibri"/>
              </a:rPr>
              <a:t> 3,143 U.S. Counties.</a:t>
            </a:r>
            <a:endParaRPr lang="en-US" sz="1500"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500">
                <a:latin typeface="Calibri"/>
                <a:ea typeface="Calibri"/>
                <a:cs typeface="Calibri"/>
              </a:rPr>
              <a:t>Missingness Handling:</a:t>
            </a:r>
          </a:p>
          <a:p>
            <a:pPr marL="971550" lvl="1">
              <a:lnSpc>
                <a:spcPct val="120000"/>
              </a:lnSpc>
              <a:buFont typeface="Courier New"/>
              <a:buChar char="o"/>
            </a:pPr>
            <a:r>
              <a:rPr lang="en-US" sz="1500" b="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Variables with &gt;40% missing data (e.g., local food taxes) were dropped.</a:t>
            </a:r>
            <a:endParaRPr lang="en-US" sz="1500">
              <a:solidFill>
                <a:srgbClr val="E7AA28"/>
              </a:solidFill>
              <a:latin typeface="Calibri"/>
              <a:ea typeface="Calibri"/>
              <a:cs typeface="Calibri"/>
            </a:endParaRPr>
          </a:p>
          <a:p>
            <a:pPr marL="971550" lvl="1">
              <a:lnSpc>
                <a:spcPct val="120000"/>
              </a:lnSpc>
              <a:buFont typeface="Courier New"/>
              <a:buChar char="o"/>
            </a:pPr>
            <a:r>
              <a:rPr lang="en-US" sz="1500" b="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Remaining missing values imputed using </a:t>
            </a:r>
            <a:r>
              <a:rPr lang="en-US" sz="150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Median Imputation</a:t>
            </a:r>
            <a:r>
              <a:rPr lang="en-US" sz="1500" b="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 to preserve distribution.</a:t>
            </a:r>
            <a:endParaRPr lang="en-US" sz="1500">
              <a:solidFill>
                <a:srgbClr val="E7AA28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500">
                <a:latin typeface="Calibri"/>
                <a:ea typeface="Calibri"/>
                <a:cs typeface="Calibri"/>
              </a:rPr>
              <a:t>Key Correlation:</a:t>
            </a:r>
          </a:p>
          <a:p>
            <a:pPr marL="971550" lvl="1">
              <a:lnSpc>
                <a:spcPct val="120000"/>
              </a:lnSpc>
              <a:buFont typeface="Courier New"/>
              <a:buChar char="o"/>
            </a:pPr>
            <a:r>
              <a:rPr lang="en-US" sz="1500" b="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Strong </a:t>
            </a:r>
            <a:r>
              <a:rPr lang="en-US" sz="150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positive correlation (0.64)</a:t>
            </a:r>
            <a:r>
              <a:rPr lang="en-US" sz="1500" b="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 between Poverty Rate and Food Insecurity.</a:t>
            </a:r>
            <a:endParaRPr lang="en-US" sz="1500">
              <a:solidFill>
                <a:srgbClr val="E7AA28"/>
              </a:solidFill>
              <a:latin typeface="Calibri"/>
              <a:ea typeface="Calibri"/>
              <a:cs typeface="Calibri"/>
            </a:endParaRPr>
          </a:p>
          <a:p>
            <a:pPr marL="971550" lvl="1">
              <a:lnSpc>
                <a:spcPct val="120000"/>
              </a:lnSpc>
              <a:buFont typeface="Courier New"/>
              <a:buChar char="o"/>
            </a:pPr>
            <a:r>
              <a:rPr lang="en-US" sz="1500" b="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Recreation facilities show a negative correlation with Obesity rates.</a:t>
            </a:r>
            <a:endParaRPr lang="en-US" sz="1500">
              <a:solidFill>
                <a:srgbClr val="E7AA28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4AAB0BD-7B00-AD91-9B31-F76633A5B990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1551796" y="4282496"/>
            <a:ext cx="2729783" cy="22961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3B31E49-97EF-F645-8064-9A4E4F0A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Data Snapshot &amp; Exploratory Data Analysis (EDA)</a:t>
            </a:r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629CF19-9D32-C8F0-EACB-4EFE659A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867" y="4284452"/>
            <a:ext cx="2754266" cy="2309963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21147B1-78C1-7D24-8F4C-12CDBE72E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797" y="4284451"/>
            <a:ext cx="2653351" cy="2290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12542-9B50-D2BB-4618-37E9706B6AA1}"/>
              </a:ext>
            </a:extLst>
          </p:cNvPr>
          <p:cNvSpPr txBox="1"/>
          <p:nvPr/>
        </p:nvSpPr>
        <p:spPr>
          <a:xfrm>
            <a:off x="1550993" y="3914132"/>
            <a:ext cx="29270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E7AA28"/>
                </a:solidFill>
                <a:ea typeface="Calibri"/>
                <a:cs typeface="Calibri"/>
              </a:rPr>
              <a:t>Food Insecurity (2021-2023)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38D337-46A2-B6D7-3A14-397A6A49DB16}"/>
              </a:ext>
            </a:extLst>
          </p:cNvPr>
          <p:cNvSpPr txBox="1"/>
          <p:nvPr/>
        </p:nvSpPr>
        <p:spPr>
          <a:xfrm>
            <a:off x="4546275" y="3928509"/>
            <a:ext cx="29270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E7AA28"/>
                </a:solidFill>
                <a:ea typeface="Calibri"/>
                <a:cs typeface="Calibri"/>
              </a:rPr>
              <a:t>Diabetes (2019)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DD694A-8977-D071-D960-8FF97CF4B0E7}"/>
              </a:ext>
            </a:extLst>
          </p:cNvPr>
          <p:cNvSpPr txBox="1"/>
          <p:nvPr/>
        </p:nvSpPr>
        <p:spPr>
          <a:xfrm>
            <a:off x="7766805" y="3928509"/>
            <a:ext cx="29270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E7AA28"/>
                </a:solidFill>
                <a:ea typeface="Calibri"/>
                <a:cs typeface="Calibri"/>
              </a:rPr>
              <a:t>Obesity Hotspot (2022)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23019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69DE0-FA8C-470A-4E3F-C94685E04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6AA7F-3EA9-55DF-1776-33F1ECCCD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Data Processing &amp; Feature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FF7BF-3EA1-BCE8-B888-9CCB254AD176}"/>
              </a:ext>
            </a:extLst>
          </p:cNvPr>
          <p:cNvSpPr txBox="1"/>
          <p:nvPr/>
        </p:nvSpPr>
        <p:spPr>
          <a:xfrm>
            <a:off x="838690" y="1413791"/>
            <a:ext cx="1020804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E7AA28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E7AA28"/>
                </a:solidFill>
                <a:ea typeface="+mn-lt"/>
                <a:cs typeface="+mn-lt"/>
              </a:rPr>
              <a:t>Pipeline Strategy:</a:t>
            </a:r>
            <a:r>
              <a:rPr lang="en-US">
                <a:solidFill>
                  <a:srgbClr val="E7AA28"/>
                </a:solidFill>
                <a:ea typeface="+mn-lt"/>
                <a:cs typeface="+mn-lt"/>
              </a:rPr>
              <a:t> Utilized </a:t>
            </a:r>
            <a:r>
              <a:rPr lang="en-US" err="1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sklearn</a:t>
            </a:r>
            <a:r>
              <a:rPr lang="en-US">
                <a:solidFill>
                  <a:srgbClr val="E7AA28"/>
                </a:solidFill>
                <a:ea typeface="+mn-lt"/>
                <a:cs typeface="+mn-lt"/>
              </a:rPr>
              <a:t> Pipelines to prevent data leakage (ensuring test data is never seen during scaling/imputation).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E7AA28"/>
                </a:solidFill>
                <a:ea typeface="+mn-lt"/>
                <a:cs typeface="+mn-lt"/>
              </a:rPr>
              <a:t>Feature Selection:</a:t>
            </a:r>
            <a:r>
              <a:rPr lang="en-US">
                <a:solidFill>
                  <a:srgbClr val="E7AA28"/>
                </a:solidFill>
                <a:ea typeface="+mn-lt"/>
                <a:cs typeface="+mn-lt"/>
              </a:rPr>
              <a:t> Filtered highly collinear features (r&gt;0.9) to improve model stability.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E7AA28"/>
                </a:solidFill>
                <a:ea typeface="+mn-lt"/>
                <a:cs typeface="+mn-lt"/>
              </a:rPr>
              <a:t>Temporal Discipline:</a:t>
            </a:r>
            <a:r>
              <a:rPr lang="en-US">
                <a:solidFill>
                  <a:srgbClr val="E7AA28"/>
                </a:solidFill>
                <a:ea typeface="+mn-lt"/>
                <a:cs typeface="+mn-lt"/>
              </a:rPr>
              <a:t> Strictly ensured features (e.g., 2015-2018) predated targets (2019/2021) to reflect real-world forecasting.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algn="l"/>
            <a:endParaRPr lang="en-US">
              <a:ea typeface="Calibri"/>
              <a:cs typeface="Calibri"/>
            </a:endParaRP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846E8A39-841F-4268-2E8F-029F2F4E49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3475079"/>
              </p:ext>
            </p:extLst>
          </p:nvPr>
        </p:nvGraphicFramePr>
        <p:xfrm>
          <a:off x="502729" y="2659511"/>
          <a:ext cx="11426165" cy="370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7881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8AA5A5-3749-3BA9-9372-EF2417F580F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Task A: Food Insecurity (2021-23)</a:t>
            </a:r>
          </a:p>
          <a:p>
            <a:pPr marL="971550" lvl="1" indent="-285750">
              <a:lnSpc>
                <a:spcPct val="120000"/>
              </a:lnSpc>
              <a:buFont typeface="Arial"/>
              <a:buChar char="•"/>
            </a:pPr>
            <a:r>
              <a:rPr lang="en-US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Model:</a:t>
            </a:r>
            <a:r>
              <a:rPr lang="en-US" b="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 Random Forest Regressor.</a:t>
            </a:r>
            <a:endParaRPr lang="en-US">
              <a:solidFill>
                <a:srgbClr val="E7AA28"/>
              </a:solidFill>
              <a:latin typeface="Calibri"/>
              <a:ea typeface="Calibri"/>
              <a:cs typeface="Calibri"/>
            </a:endParaRPr>
          </a:p>
          <a:p>
            <a:pPr marL="971550" lvl="1" indent="-285750">
              <a:lnSpc>
                <a:spcPct val="120000"/>
              </a:lnSpc>
              <a:buFont typeface="Arial"/>
              <a:buChar char="•"/>
            </a:pPr>
            <a:r>
              <a:rPr lang="en-US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RMSE:</a:t>
            </a:r>
            <a:r>
              <a:rPr lang="en-US" b="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 2.14 (R2≈0.78).</a:t>
            </a:r>
            <a:endParaRPr lang="en-US">
              <a:solidFill>
                <a:srgbClr val="E7AA28"/>
              </a:solidFill>
              <a:latin typeface="Calibri"/>
              <a:ea typeface="Calibri"/>
              <a:cs typeface="Calibri"/>
            </a:endParaRPr>
          </a:p>
          <a:p>
            <a:pPr marL="971550" lvl="1" indent="-285750">
              <a:lnSpc>
                <a:spcPct val="120000"/>
              </a:lnSpc>
              <a:buFont typeface="Arial"/>
              <a:buChar char="•"/>
            </a:pPr>
            <a:r>
              <a:rPr lang="en-US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Driver:</a:t>
            </a:r>
            <a:r>
              <a:rPr lang="en-US" b="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 Strictly socioeconomic. </a:t>
            </a:r>
            <a:r>
              <a:rPr lang="en-US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Poverty Rate</a:t>
            </a:r>
            <a:r>
              <a:rPr lang="en-US" b="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 and </a:t>
            </a:r>
            <a:r>
              <a:rPr lang="en-US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Median Income</a:t>
            </a:r>
            <a:r>
              <a:rPr lang="en-US" b="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 are the strongest predictors.</a:t>
            </a:r>
            <a:endParaRPr lang="en-US">
              <a:solidFill>
                <a:srgbClr val="E7AA28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Clr>
                <a:srgbClr val="E7AA28"/>
              </a:buClr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Task B: Diabetes Prevalence (2019)</a:t>
            </a:r>
          </a:p>
          <a:p>
            <a:pPr marL="971550" lvl="1" indent="-285750">
              <a:lnSpc>
                <a:spcPct val="120000"/>
              </a:lnSpc>
              <a:buFont typeface="Arial"/>
              <a:buChar char="•"/>
            </a:pPr>
            <a:r>
              <a:rPr lang="en-US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Model:</a:t>
            </a:r>
            <a:r>
              <a:rPr lang="en-US" b="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 Gradient Boosting / </a:t>
            </a:r>
            <a:r>
              <a:rPr lang="en-US" b="0" err="1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XGBoost</a:t>
            </a:r>
            <a:r>
              <a:rPr lang="en-US" b="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.</a:t>
            </a:r>
            <a:endParaRPr lang="en-US">
              <a:solidFill>
                <a:srgbClr val="E7AA28"/>
              </a:solidFill>
              <a:latin typeface="Calibri"/>
              <a:ea typeface="Calibri"/>
              <a:cs typeface="Calibri"/>
            </a:endParaRPr>
          </a:p>
          <a:p>
            <a:pPr marL="971550" lvl="1" indent="-285750">
              <a:lnSpc>
                <a:spcPct val="120000"/>
              </a:lnSpc>
              <a:buFont typeface="Arial"/>
              <a:buChar char="•"/>
            </a:pPr>
            <a:r>
              <a:rPr lang="en-US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RMSE:</a:t>
            </a:r>
            <a:r>
              <a:rPr lang="en-US" b="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 1.85 (R2≈0.65).</a:t>
            </a:r>
            <a:endParaRPr lang="en-US">
              <a:solidFill>
                <a:srgbClr val="E7AA28"/>
              </a:solidFill>
              <a:latin typeface="Calibri"/>
              <a:ea typeface="Calibri"/>
              <a:cs typeface="Calibri"/>
            </a:endParaRPr>
          </a:p>
          <a:p>
            <a:pPr marL="971550" lvl="1" indent="-285750">
              <a:lnSpc>
                <a:spcPct val="120000"/>
              </a:lnSpc>
              <a:buFont typeface="Arial"/>
              <a:buChar char="•"/>
            </a:pPr>
            <a:r>
              <a:rPr lang="en-US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Driver:</a:t>
            </a:r>
            <a:r>
              <a:rPr lang="en-US" b="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 Strongly temporal. </a:t>
            </a:r>
            <a:r>
              <a:rPr lang="en-US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Historical Diabetes Rates</a:t>
            </a:r>
            <a:r>
              <a:rPr lang="en-US" b="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 (2015) predict 2019 outcomes better than current food environment data.</a:t>
            </a:r>
            <a:endParaRPr lang="en-US">
              <a:solidFill>
                <a:srgbClr val="E7AA28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Clr>
                <a:srgbClr val="E7AA28"/>
              </a:buClr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Key Takeaway:</a:t>
            </a:r>
            <a:r>
              <a:rPr lang="en-US" b="0">
                <a:latin typeface="Calibri"/>
                <a:ea typeface="Calibri"/>
                <a:cs typeface="Calibri"/>
              </a:rPr>
              <a:t> Financial access (money) drives insecurity, while historical health trends drive disease rates.</a:t>
            </a:r>
            <a:endParaRPr lang="en-US">
              <a:latin typeface="Calibri"/>
              <a:ea typeface="Calibri"/>
              <a:cs typeface="Calibri"/>
            </a:endParaRP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5D5CE8-833D-78F9-50BD-A440A6783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Regression Modeling (A &amp; B)</a:t>
            </a:r>
            <a:endParaRPr lang="en-US" b="0">
              <a:latin typeface="Calibri"/>
              <a:ea typeface="Calibri"/>
              <a:cs typeface="Calibri"/>
            </a:endParaRPr>
          </a:p>
        </p:txBody>
      </p:sp>
      <p:pic>
        <p:nvPicPr>
          <p:cNvPr id="7" name="Content Placeholder 6" descr="A graph with numbers and text&#10;&#10;AI-generated content may be incorrect.">
            <a:extLst>
              <a:ext uri="{FF2B5EF4-FFF2-40B4-BE49-F238E27FC236}">
                <a16:creationId xmlns:a16="http://schemas.microsoft.com/office/drawing/2014/main" id="{C5C8BBE9-E675-901F-F4DB-53081D1298CE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7636702" y="3862604"/>
            <a:ext cx="3864282" cy="2508697"/>
          </a:xfrm>
          <a:prstGeom prst="rect">
            <a:avLst/>
          </a:prstGeom>
        </p:spPr>
      </p:pic>
      <p:pic>
        <p:nvPicPr>
          <p:cNvPr id="8" name="Picture 7" descr="A graph with numbers and letters&#10;&#10;AI-generated content may be incorrect.">
            <a:extLst>
              <a:ext uri="{FF2B5EF4-FFF2-40B4-BE49-F238E27FC236}">
                <a16:creationId xmlns:a16="http://schemas.microsoft.com/office/drawing/2014/main" id="{48CBD0F2-B3BC-6F4E-27E9-94C58BAC6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552" y="1346548"/>
            <a:ext cx="3490212" cy="2400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754A1E-2686-1B82-F2E3-D1DAA4DA61E1}"/>
              </a:ext>
            </a:extLst>
          </p:cNvPr>
          <p:cNvSpPr txBox="1"/>
          <p:nvPr/>
        </p:nvSpPr>
        <p:spPr>
          <a:xfrm>
            <a:off x="6304766" y="6372616"/>
            <a:ext cx="616906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E7AA28"/>
                </a:solidFill>
                <a:ea typeface="Calibri"/>
                <a:cs typeface="Segoe UI"/>
              </a:rPr>
              <a:t>Top Features ( Food Insecurity and Diabetes Data)</a:t>
            </a:r>
            <a:endParaRPr lang="en-US" sz="1400">
              <a:solidFill>
                <a:srgbClr val="E7AA28"/>
              </a:solidFill>
              <a:cs typeface="Segoe UI"/>
            </a:endParaRP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46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1E33D-ED2F-6C8B-9D97-7D23A1503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07FDE-F6FA-2403-0B09-85A7967E3CE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0600" y="1825625"/>
            <a:ext cx="5729857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en-US" sz="190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Task:</a:t>
            </a:r>
            <a:r>
              <a:rPr lang="en-US" sz="1900" b="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 Identify "Obesity Hotspots" (Counties with Adult Obesity ≥ 75th percentile).</a:t>
            </a:r>
            <a:endParaRPr lang="en-US" sz="1900">
              <a:latin typeface="Calibri"/>
              <a:ea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190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Model:</a:t>
            </a:r>
            <a:r>
              <a:rPr lang="en-US" sz="1900" b="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 Logistic Regression (with balanced class weights</a:t>
            </a:r>
            <a:r>
              <a:rPr lang="en-US" sz="1900" b="0">
                <a:latin typeface="Calibri"/>
                <a:ea typeface="Calibri"/>
                <a:cs typeface="Calibri"/>
              </a:rPr>
              <a:t>).</a:t>
            </a:r>
            <a:endParaRPr lang="en-US" sz="1900">
              <a:latin typeface="Calibri"/>
              <a:ea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190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Performance: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en-US" sz="1900" b="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ROC-AUC: 0.999 (Near Perfect).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en-US" sz="1900" b="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Precision: 0.99.</a:t>
            </a:r>
            <a:endParaRPr lang="en-US" sz="1900">
              <a:solidFill>
                <a:srgbClr val="E7AA28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190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Critical Analysis:</a:t>
            </a:r>
            <a:r>
              <a:rPr lang="en-US" sz="1900" b="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 The model </a:t>
            </a:r>
            <a:r>
              <a:rPr lang="en-US" sz="1900" b="0">
                <a:latin typeface="Calibri"/>
                <a:ea typeface="Calibri"/>
                <a:cs typeface="Calibri"/>
              </a:rPr>
              <a:t>is almost</a:t>
            </a:r>
            <a:r>
              <a:rPr lang="en-US" sz="1900" b="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 "too good." </a:t>
            </a:r>
            <a:r>
              <a:rPr lang="en-US" sz="1900" b="0">
                <a:latin typeface="Calibri"/>
                <a:ea typeface="Calibri"/>
                <a:cs typeface="Calibri"/>
              </a:rPr>
              <a:t>The feature</a:t>
            </a:r>
            <a:r>
              <a:rPr lang="en-US" sz="1900" b="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 PCT_OBESE_ADULTS17 (2017 obesity rate) acts as a massive predictor for the 2022 target. </a:t>
            </a:r>
            <a:r>
              <a:rPr lang="en-US" sz="1900" b="0">
                <a:latin typeface="Calibri"/>
                <a:ea typeface="Calibri"/>
                <a:cs typeface="Calibri"/>
              </a:rPr>
              <a:t>While accurate</a:t>
            </a:r>
            <a:r>
              <a:rPr lang="en-US" sz="1900" b="0">
                <a:solidFill>
                  <a:srgbClr val="E7AA28"/>
                </a:solidFill>
                <a:latin typeface="Calibri"/>
                <a:ea typeface="Calibri"/>
                <a:cs typeface="Calibri"/>
              </a:rPr>
              <a:t>, this means the task is less about "prediction" and more about "trend continuation."</a:t>
            </a:r>
            <a:endParaRPr lang="en-US" sz="1900">
              <a:solidFill>
                <a:srgbClr val="E7AA28"/>
              </a:solidFill>
              <a:latin typeface="Calibri"/>
              <a:ea typeface="Calibri"/>
              <a:cs typeface="Calibri"/>
            </a:endParaRP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5BEF7-04E6-4D04-EA6A-856E11585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Classification Results (Obesity Hotspot)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836734-03D3-E3C2-BCA2-08F949703F2F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6719967" y="1824379"/>
            <a:ext cx="4810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50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B7D02-3543-2139-E79C-1AF10784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D10F-5594-7017-28DA-3D2D8A47D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County Segmentation &amp; Cluster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C81D9-684B-7C23-6A19-9A54DE448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74" y="1336139"/>
            <a:ext cx="6006451" cy="318198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>
                <a:latin typeface="Calibri"/>
                <a:ea typeface="Calibri"/>
                <a:cs typeface="Calibri"/>
              </a:rPr>
              <a:t>Method:</a:t>
            </a:r>
            <a:r>
              <a:rPr lang="en-US" sz="1800" b="0">
                <a:latin typeface="Calibri"/>
                <a:ea typeface="Calibri"/>
                <a:cs typeface="Calibri"/>
              </a:rPr>
              <a:t> K-Means Clustering (k=4) on standardized food environment features.</a:t>
            </a:r>
            <a:endParaRPr lang="en-US" sz="1800">
              <a:latin typeface="Calibri"/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 sz="1800">
                <a:latin typeface="Calibri"/>
                <a:ea typeface="Calibri"/>
                <a:cs typeface="Calibri"/>
              </a:rPr>
              <a:t>Identified Profiles:</a:t>
            </a:r>
          </a:p>
          <a:p>
            <a:pPr marL="285750" indent="-285750">
              <a:buChar char="•"/>
            </a:pPr>
            <a:r>
              <a:rPr lang="en-US" sz="1800">
                <a:latin typeface="HelveticaNeueLT Std"/>
                <a:ea typeface="Calibri"/>
                <a:cs typeface="Calibri"/>
              </a:rPr>
              <a:t>Cluster 1</a:t>
            </a:r>
            <a:r>
              <a:rPr lang="en-US" sz="1800" b="0">
                <a:latin typeface="HelveticaNeueLT Std"/>
                <a:ea typeface="Calibri"/>
                <a:cs typeface="Calibri"/>
              </a:rPr>
              <a:t> has the </a:t>
            </a:r>
            <a:r>
              <a:rPr lang="en-US" sz="1800">
                <a:latin typeface="HelveticaNeueLT Std"/>
                <a:ea typeface="Calibri"/>
                <a:cs typeface="Calibri"/>
              </a:rPr>
              <a:t>highest average food insecurity (14.2%)</a:t>
            </a:r>
            <a:r>
              <a:rPr lang="en-US" sz="1800" b="0">
                <a:latin typeface="HelveticaNeueLT Std"/>
                <a:ea typeface="Calibri"/>
                <a:cs typeface="Calibri"/>
              </a:rPr>
              <a:t>, with moderate variability (std = 2.43%). This cluster represents counties that are worse off in terms of food access.</a:t>
            </a:r>
            <a:endParaRPr lang="en-US">
              <a:latin typeface="HelveticaNeueLT Std"/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 sz="1800">
                <a:latin typeface="HelveticaNeueLT Std"/>
                <a:ea typeface="Calibri"/>
                <a:cs typeface="Calibri"/>
              </a:rPr>
              <a:t>Cluster 0</a:t>
            </a:r>
            <a:r>
              <a:rPr lang="en-US" sz="1800" b="0">
                <a:latin typeface="HelveticaNeueLT Std"/>
                <a:ea typeface="Calibri"/>
                <a:cs typeface="Calibri"/>
              </a:rPr>
              <a:t> has the </a:t>
            </a:r>
            <a:r>
              <a:rPr lang="en-US" sz="1800">
                <a:latin typeface="HelveticaNeueLT Std"/>
                <a:ea typeface="Calibri"/>
                <a:cs typeface="Calibri"/>
              </a:rPr>
              <a:t>lowest average food insecurity (11.0%)</a:t>
            </a:r>
            <a:r>
              <a:rPr lang="en-US" sz="1800" b="0">
                <a:latin typeface="HelveticaNeueLT Std"/>
                <a:ea typeface="Calibri"/>
                <a:cs typeface="Calibri"/>
              </a:rPr>
              <a:t>, relatively uniform (std = 1.45%). Most counties (43%) are here, this is the “typical” or lower-risk group.</a:t>
            </a:r>
            <a:endParaRPr lang="en-US">
              <a:latin typeface="HelveticaNeueLT Std"/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 sz="1800" b="0">
                <a:latin typeface="HelveticaNeueLT Std"/>
                <a:ea typeface="Calibri"/>
                <a:cs typeface="Calibri"/>
              </a:rPr>
              <a:t>Cluster 2 (41 counties) has </a:t>
            </a:r>
            <a:r>
              <a:rPr lang="en-US" sz="1800">
                <a:latin typeface="HelveticaNeueLT Std"/>
                <a:ea typeface="Calibri"/>
                <a:cs typeface="Calibri"/>
              </a:rPr>
              <a:t>slightly higher than Cluster 0</a:t>
            </a:r>
            <a:r>
              <a:rPr lang="en-US" sz="1800" b="0">
                <a:latin typeface="HelveticaNeueLT Std"/>
                <a:ea typeface="Calibri"/>
                <a:cs typeface="Calibri"/>
              </a:rPr>
              <a:t>, but still lower than Cluster 1. Likely an outlier group.</a:t>
            </a:r>
            <a:endParaRPr lang="en-US">
              <a:latin typeface="HelveticaNeueLT Std"/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 sz="1800" b="0" dirty="0">
                <a:latin typeface="HelveticaNeueLT Std"/>
                <a:ea typeface="Calibri"/>
                <a:cs typeface="Calibri"/>
              </a:rPr>
              <a:t>Cluster 3 (358 counties) is similar to Cluster 2 in mean (≈11.8%) but has slightly higher variability.</a:t>
            </a:r>
            <a:endParaRPr lang="en-US">
              <a:latin typeface="HelveticaNeueLT Std"/>
            </a:endParaRPr>
          </a:p>
          <a:p>
            <a:pPr marL="285750" indent="-285750">
              <a:buFont typeface="Arial"/>
              <a:buChar char="•"/>
            </a:pPr>
            <a:r>
              <a:rPr lang="en-US" sz="1800">
                <a:latin typeface="Calibri"/>
                <a:ea typeface="Calibri"/>
                <a:cs typeface="Calibri"/>
              </a:rPr>
              <a:t>Utility:</a:t>
            </a:r>
            <a:r>
              <a:rPr lang="en-US" sz="1800" b="0">
                <a:latin typeface="Calibri"/>
                <a:ea typeface="Calibri"/>
                <a:cs typeface="Calibri"/>
              </a:rPr>
              <a:t> These clusters allow for targeted policy interventions rather than a "one-size-fits-all" approach.</a:t>
            </a:r>
            <a:endParaRPr lang="en-US" sz="1800" dirty="0">
              <a:latin typeface="Calibri"/>
              <a:ea typeface="Calibri"/>
              <a:cs typeface="Calibri"/>
            </a:endParaRPr>
          </a:p>
          <a:p>
            <a:endParaRPr lang="en-US"/>
          </a:p>
        </p:txBody>
      </p:sp>
      <p:pic>
        <p:nvPicPr>
          <p:cNvPr id="5" name="Picture 4" descr="A graph showing a number of dots&#10;&#10;AI-generated content may be incorrect.">
            <a:extLst>
              <a:ext uri="{FF2B5EF4-FFF2-40B4-BE49-F238E27FC236}">
                <a16:creationId xmlns:a16="http://schemas.microsoft.com/office/drawing/2014/main" id="{FEB6BA0D-D187-73AE-71A8-93ABB1E9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470" y="1705213"/>
            <a:ext cx="5694174" cy="35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84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41C4D-DC33-D910-5E6F-138BCCD44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E355E-0AD8-5672-220B-E0650EDD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>
                <a:latin typeface="HelveticaNeueLT Std Blk Cn"/>
              </a:rPr>
              <a:t>Bootstrap Analysis Confirms High Model Stability and Quantifies Metric Uncertainty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14066-3B65-EFDB-EFFF-8515E4852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833"/>
            <a:ext cx="10520392" cy="5317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b="0">
                <a:latin typeface="Calibri"/>
                <a:ea typeface="Calibri Light"/>
                <a:cs typeface="Calibri Light"/>
              </a:rPr>
              <a:t>We performed 200 bootstrap iterations for each final model. In each iteration, we resampled the training data, retrained the model, and evaluated its performance on the out-of-bag samples to generate a distribution of performance metrics.</a:t>
            </a:r>
            <a:endParaRPr lang="en-US" sz="1400">
              <a:latin typeface="Calibri"/>
              <a:ea typeface="Calibri Light"/>
              <a:cs typeface="Calibri Light"/>
            </a:endParaRPr>
          </a:p>
          <a:p>
            <a:endParaRPr lang="en-US"/>
          </a:p>
        </p:txBody>
      </p:sp>
      <p:pic>
        <p:nvPicPr>
          <p:cNvPr id="4" name="Picture 3" descr="A graph of diabetes distribution&#10;&#10;AI-generated content may be incorrect.">
            <a:extLst>
              <a:ext uri="{FF2B5EF4-FFF2-40B4-BE49-F238E27FC236}">
                <a16:creationId xmlns:a16="http://schemas.microsoft.com/office/drawing/2014/main" id="{22BE06D2-05A1-1455-F1CF-96744BF87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774" y="3719483"/>
            <a:ext cx="9359661" cy="2447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C19A93-6B04-0A7C-414A-F90A1946D2E0}"/>
              </a:ext>
            </a:extLst>
          </p:cNvPr>
          <p:cNvSpPr txBox="1"/>
          <p:nvPr/>
        </p:nvSpPr>
        <p:spPr>
          <a:xfrm>
            <a:off x="987204" y="6249707"/>
            <a:ext cx="10523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E7AA28"/>
                </a:solidFill>
                <a:ea typeface="+mn-lt"/>
                <a:cs typeface="+mn-lt"/>
              </a:rPr>
              <a:t>The performance of all three models is highly stable, with narrow confidence intervals for the Diabetes and Obesity tasks, confirming the robustness of our results.</a:t>
            </a:r>
            <a:endParaRPr lang="en-US" sz="1400">
              <a:solidFill>
                <a:srgbClr val="E7AA28"/>
              </a:solidFill>
              <a:ea typeface="Calibri"/>
              <a:cs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803CC9-796A-4466-9E38-DAD299783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422912"/>
              </p:ext>
            </p:extLst>
          </p:nvPr>
        </p:nvGraphicFramePr>
        <p:xfrm>
          <a:off x="1840301" y="2099094"/>
          <a:ext cx="8845060" cy="14782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69012">
                  <a:extLst>
                    <a:ext uri="{9D8B030D-6E8A-4147-A177-3AD203B41FA5}">
                      <a16:colId xmlns:a16="http://schemas.microsoft.com/office/drawing/2014/main" val="2489795845"/>
                    </a:ext>
                  </a:extLst>
                </a:gridCol>
                <a:gridCol w="1769012">
                  <a:extLst>
                    <a:ext uri="{9D8B030D-6E8A-4147-A177-3AD203B41FA5}">
                      <a16:colId xmlns:a16="http://schemas.microsoft.com/office/drawing/2014/main" val="2900570266"/>
                    </a:ext>
                  </a:extLst>
                </a:gridCol>
                <a:gridCol w="1769012">
                  <a:extLst>
                    <a:ext uri="{9D8B030D-6E8A-4147-A177-3AD203B41FA5}">
                      <a16:colId xmlns:a16="http://schemas.microsoft.com/office/drawing/2014/main" val="3426847923"/>
                    </a:ext>
                  </a:extLst>
                </a:gridCol>
                <a:gridCol w="1769012">
                  <a:extLst>
                    <a:ext uri="{9D8B030D-6E8A-4147-A177-3AD203B41FA5}">
                      <a16:colId xmlns:a16="http://schemas.microsoft.com/office/drawing/2014/main" val="1101410567"/>
                    </a:ext>
                  </a:extLst>
                </a:gridCol>
                <a:gridCol w="1769012">
                  <a:extLst>
                    <a:ext uri="{9D8B030D-6E8A-4147-A177-3AD203B41FA5}">
                      <a16:colId xmlns:a16="http://schemas.microsoft.com/office/drawing/2014/main" val="1889252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32646"/>
                          </a:solidFill>
                        </a:rPr>
                        <a:t>Model/Task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7AA2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32646"/>
                          </a:solidFill>
                        </a:rPr>
                        <a:t>Metric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7AA2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32646"/>
                          </a:solidFill>
                        </a:rPr>
                        <a:t>Mean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7AA2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32646"/>
                          </a:solidFill>
                        </a:rPr>
                        <a:t>Std. Dev.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7AA2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32646"/>
                          </a:solidFill>
                        </a:rPr>
                        <a:t>95% CI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7AA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472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solidFill>
                            <a:srgbClr val="032646"/>
                          </a:solidFill>
                        </a:rPr>
                        <a:t>Food Insecurity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32646"/>
                          </a:solidFill>
                        </a:rPr>
                        <a:t>RMSE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32646"/>
                          </a:solidFill>
                        </a:rPr>
                        <a:t>0.0414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32646"/>
                          </a:solidFill>
                        </a:rPr>
                        <a:t>0.0490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kern="1200" noProof="0">
                          <a:solidFill>
                            <a:srgbClr val="032646"/>
                          </a:solidFill>
                        </a:rPr>
                        <a:t>[0.0169, 0.2002]</a:t>
                      </a:r>
                      <a:endParaRPr lang="en-US" sz="1800" kern="1200">
                        <a:solidFill>
                          <a:srgbClr val="032646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682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solidFill>
                            <a:srgbClr val="032646"/>
                          </a:solidFill>
                        </a:rPr>
                        <a:t>Diabetes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32646"/>
                          </a:solidFill>
                        </a:rPr>
                        <a:t>MSE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32646"/>
                          </a:solidFill>
                        </a:rPr>
                        <a:t>0.8697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32646"/>
                          </a:solidFill>
                        </a:rPr>
                        <a:t>0.0404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800" kern="1200" noProof="0">
                          <a:solidFill>
                            <a:srgbClr val="032646"/>
                          </a:solidFill>
                          <a:latin typeface="+mn-lt"/>
                          <a:ea typeface="+mn-ea"/>
                          <a:cs typeface="+mn-cs"/>
                        </a:rPr>
                        <a:t>[0.7964, 0.9523]</a:t>
                      </a:r>
                      <a:endParaRPr lang="en-US" sz="1800" kern="1200">
                        <a:solidFill>
                          <a:srgbClr val="032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40777"/>
                  </a:ext>
                </a:extLst>
              </a:tr>
              <a:tr h="3642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solidFill>
                            <a:srgbClr val="032646"/>
                          </a:solidFill>
                        </a:rPr>
                        <a:t>Obesity Hotspot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32646"/>
                          </a:solidFill>
                        </a:rPr>
                        <a:t>ROC-AUC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32646"/>
                          </a:solidFill>
                        </a:rPr>
                        <a:t>0.9996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32646"/>
                          </a:solidFill>
                        </a:rPr>
                        <a:t>0.0011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800" kern="1200" noProof="0">
                          <a:solidFill>
                            <a:srgbClr val="032646"/>
                          </a:solidFill>
                          <a:latin typeface="+mn-lt"/>
                          <a:ea typeface="+mn-ea"/>
                          <a:cs typeface="+mn-cs"/>
                        </a:rPr>
                        <a:t>[0.9968, 1.0000]</a:t>
                      </a:r>
                      <a:endParaRPr lang="en-US" sz="1800" kern="1200">
                        <a:solidFill>
                          <a:srgbClr val="032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083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312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1B2A7-4F43-E136-D96E-711C59E48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2DE88-3D69-1D4B-B79C-69CF63A5B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06" y="30282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HelveticaNeueLT Std Blk Cn"/>
              </a:rPr>
              <a:t>The Most Influential Features for Predicting Food Insecurity are Consistently Stable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A83C1-58BE-4844-40F8-34CD53EEC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106" y="1542870"/>
            <a:ext cx="10515600" cy="5557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b="0">
                <a:latin typeface="Calibri"/>
                <a:ea typeface="Calibri"/>
                <a:cs typeface="Calibri"/>
              </a:rPr>
              <a:t>Methodology: Feature importances for a </a:t>
            </a:r>
            <a:r>
              <a:rPr lang="en-US" sz="1400" b="0" err="1">
                <a:latin typeface="Calibri"/>
                <a:ea typeface="Calibri"/>
                <a:cs typeface="Calibri"/>
              </a:rPr>
              <a:t>RandomForest</a:t>
            </a:r>
            <a:r>
              <a:rPr lang="en-US" sz="1400" b="0">
                <a:latin typeface="Calibri"/>
                <a:ea typeface="Calibri"/>
                <a:cs typeface="Calibri"/>
              </a:rPr>
              <a:t> model were calculated across 200 bootstrap samples of the food insecurity dataset. This analysis measures how consistently each feature is ranked as important.</a:t>
            </a:r>
            <a:endParaRPr lang="en-US" sz="1400"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 descr="A graph with a bar graph&#10;&#10;AI-generated content may be incorrect.">
            <a:extLst>
              <a:ext uri="{FF2B5EF4-FFF2-40B4-BE49-F238E27FC236}">
                <a16:creationId xmlns:a16="http://schemas.microsoft.com/office/drawing/2014/main" id="{116D460F-3116-92A5-FAE5-0ED5A2FE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89" y="2185357"/>
            <a:ext cx="5514895" cy="3675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E66C1-FAC9-011E-56E3-137677396583}"/>
              </a:ext>
            </a:extLst>
          </p:cNvPr>
          <p:cNvSpPr txBox="1"/>
          <p:nvPr/>
        </p:nvSpPr>
        <p:spPr>
          <a:xfrm>
            <a:off x="6565743" y="2142253"/>
            <a:ext cx="5444278" cy="37548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00" b="1">
                <a:solidFill>
                  <a:srgbClr val="E7AA28"/>
                </a:solidFill>
                <a:ea typeface="+mn-lt"/>
                <a:cs typeface="+mn-lt"/>
              </a:rPr>
              <a:t>Key Stability Observations</a:t>
            </a:r>
            <a:endParaRPr lang="en-US" sz="1700" b="1">
              <a:solidFill>
                <a:srgbClr val="E7AA2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700" b="1">
                <a:solidFill>
                  <a:srgbClr val="E7AA28"/>
                </a:solidFill>
                <a:ea typeface="+mn-lt"/>
                <a:cs typeface="+mn-lt"/>
              </a:rPr>
              <a:t>Highly Stable Drivers: </a:t>
            </a:r>
            <a:r>
              <a:rPr lang="en-US" sz="1700">
                <a:solidFill>
                  <a:srgbClr val="E7AA28"/>
                </a:solidFill>
                <a:ea typeface="+mn-lt"/>
                <a:cs typeface="+mn-lt"/>
              </a:rPr>
              <a:t>The top two features PCT_WICWOMEN16 (Mean Imp: 0.66, CV: 0.018) FOODINSEC_18_20 (Mean Imp: 0.17, CV: 0.047), have very small error bars relative to their bar length. They are reliably the most powerful predictors.</a:t>
            </a:r>
          </a:p>
          <a:p>
            <a:pPr marL="285750" indent="-285750">
              <a:buFont typeface="Arial"/>
              <a:buChar char="•"/>
            </a:pPr>
            <a:r>
              <a:rPr lang="en-US" sz="1700" b="1">
                <a:solidFill>
                  <a:srgbClr val="E7AA28"/>
                </a:solidFill>
                <a:ea typeface="+mn-lt"/>
                <a:cs typeface="+mn-lt"/>
              </a:rPr>
              <a:t>Moderately Stable Drivers: </a:t>
            </a:r>
            <a:r>
              <a:rPr lang="en-US" sz="1700">
                <a:solidFill>
                  <a:srgbClr val="E7AA28"/>
                </a:solidFill>
                <a:ea typeface="+mn-lt"/>
                <a:cs typeface="+mn-lt"/>
              </a:rPr>
              <a:t>Features in the 3rd-10th positions, like PCT_NSLP17 and PCT_SNAP17, are consistently important but show more variability in their exact contribution (larger relative error bars).</a:t>
            </a:r>
            <a:endParaRPr lang="en-US" sz="1700">
              <a:solidFill>
                <a:srgbClr val="E7AA2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700" b="1">
                <a:solidFill>
                  <a:srgbClr val="E7AA28"/>
                </a:solidFill>
                <a:ea typeface="+mn-lt"/>
                <a:cs typeface="+mn-lt"/>
              </a:rPr>
              <a:t>Lower Stability: </a:t>
            </a:r>
            <a:r>
              <a:rPr lang="en-US" sz="1700">
                <a:solidFill>
                  <a:srgbClr val="E7AA28"/>
                </a:solidFill>
                <a:ea typeface="+mn-lt"/>
                <a:cs typeface="+mn-lt"/>
              </a:rPr>
              <a:t>Features ranked lower on the list have larger coefficients of variation (CV), indicating less consensus on their importance across resamples (widest relative error bars).</a:t>
            </a:r>
            <a:endParaRPr lang="en-US" sz="1700">
              <a:solidFill>
                <a:srgbClr val="E7AA28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C98F2D-3934-E122-E19B-8CC04E56EB88}"/>
              </a:ext>
            </a:extLst>
          </p:cNvPr>
          <p:cNvSpPr txBox="1">
            <a:spLocks/>
          </p:cNvSpPr>
          <p:nvPr/>
        </p:nvSpPr>
        <p:spPr>
          <a:xfrm>
            <a:off x="837242" y="6051610"/>
            <a:ext cx="10884619" cy="55571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rgbClr val="E7AA28"/>
                </a:solidFill>
                <a:latin typeface="HelveticaNeueLT Std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7AA28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HelveticaNeueLT Std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HelveticaNeueLT Std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HelveticaNeueLT Std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HelveticaNeueLT Std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400" b="0">
                <a:latin typeface="Calibri"/>
                <a:ea typeface="Calibri"/>
                <a:cs typeface="Calibri"/>
              </a:rPr>
              <a:t>The model's reliance on WIC participation and past insecurity rates is not an artifact of our specific training set but a highly stable and trustworthy finding.</a:t>
            </a:r>
          </a:p>
        </p:txBody>
      </p:sp>
    </p:spTree>
    <p:extLst>
      <p:ext uri="{BB962C8B-B14F-4D97-AF65-F5344CB8AC3E}">
        <p14:creationId xmlns:p14="http://schemas.microsoft.com/office/powerpoint/2010/main" val="3829888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8</Notes>
  <HiddenSlides>0</HiddenSlides>
  <ScaleCrop>false</ScaleCrop>
  <HeadingPairs>
    <vt:vector size="4" baseType="variant">
      <vt:variant>
        <vt:lpstr>Theme</vt:lpstr>
      </vt:variant>
      <vt:variant>
        <vt:i4>16</vt:i4>
      </vt:variant>
      <vt:variant>
        <vt:lpstr>Slide Titles</vt:lpstr>
      </vt:variant>
      <vt:variant>
        <vt:i4>10</vt:i4>
      </vt:variant>
    </vt:vector>
  </HeadingPairs>
  <TitlesOfParts>
    <vt:vector size="26" baseType="lpstr">
      <vt:lpstr>Office Theme</vt:lpstr>
      <vt:lpstr>3_Custom Design</vt:lpstr>
      <vt:lpstr>2_Custom Design</vt:lpstr>
      <vt:lpstr>4_Custom Design</vt:lpstr>
      <vt:lpstr>Custom Design</vt:lpstr>
      <vt:lpstr>1_Custom Design</vt:lpstr>
      <vt:lpstr>5_Custom Design</vt:lpstr>
      <vt:lpstr>6_Custom Design</vt:lpstr>
      <vt:lpstr>7_Custom Design</vt:lpstr>
      <vt:lpstr>8_Custom Design</vt:lpstr>
      <vt:lpstr>9_Custom Design</vt:lpstr>
      <vt:lpstr>10_Custom Design</vt:lpstr>
      <vt:lpstr>11_Custom Design</vt:lpstr>
      <vt:lpstr>12_Custom Design</vt:lpstr>
      <vt:lpstr>13_Custom Design</vt:lpstr>
      <vt:lpstr>14_Custom Design</vt:lpstr>
      <vt:lpstr>Predicting Health Outcomes from Food Environment Data</vt:lpstr>
      <vt:lpstr>Problem Framing &amp; Data Overview</vt:lpstr>
      <vt:lpstr>Data Snapshot &amp; Exploratory Data Analysis (EDA)</vt:lpstr>
      <vt:lpstr>Data Processing &amp; Feature Engineering</vt:lpstr>
      <vt:lpstr>Regression Modeling (A &amp; B)</vt:lpstr>
      <vt:lpstr>Classification Results (Obesity Hotspot)</vt:lpstr>
      <vt:lpstr>County Segmentation &amp; Cluster Analysis</vt:lpstr>
      <vt:lpstr>Bootstrap Analysis Confirms High Model Stability and Quantifies Metric Uncertainty</vt:lpstr>
      <vt:lpstr>The Most Influential Features for Predicting Food Insecurity are Consistently Stable</vt:lpstr>
      <vt:lpstr>Conclusions: Assistance Programs Dominate Insecurity Prediction, While Obesity Hotspots Are Definitionally Separable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Angela Caudill</dc:creator>
  <cp:revision>23</cp:revision>
  <dcterms:created xsi:type="dcterms:W3CDTF">2022-06-16T19:25:24Z</dcterms:created>
  <dcterms:modified xsi:type="dcterms:W3CDTF">2025-12-12T02:36:45Z</dcterms:modified>
</cp:coreProperties>
</file>